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3"/>
  </p:notesMasterIdLst>
  <p:sldIdLst>
    <p:sldId id="256" r:id="rId2"/>
    <p:sldId id="258" r:id="rId3"/>
    <p:sldId id="260" r:id="rId4"/>
    <p:sldId id="337" r:id="rId5"/>
    <p:sldId id="259" r:id="rId6"/>
    <p:sldId id="283" r:id="rId7"/>
    <p:sldId id="261" r:id="rId8"/>
    <p:sldId id="314" r:id="rId9"/>
    <p:sldId id="262" r:id="rId10"/>
    <p:sldId id="316" r:id="rId11"/>
    <p:sldId id="267" r:id="rId12"/>
    <p:sldId id="327" r:id="rId13"/>
    <p:sldId id="334" r:id="rId14"/>
    <p:sldId id="319" r:id="rId15"/>
    <p:sldId id="326" r:id="rId16"/>
    <p:sldId id="335" r:id="rId17"/>
    <p:sldId id="330" r:id="rId18"/>
    <p:sldId id="332" r:id="rId19"/>
    <p:sldId id="318" r:id="rId20"/>
    <p:sldId id="336" r:id="rId21"/>
    <p:sldId id="290" r:id="rId22"/>
  </p:sldIdLst>
  <p:sldSz cx="9144000" cy="5143500" type="screen16x9"/>
  <p:notesSz cx="6858000" cy="9144000"/>
  <p:embeddedFontLst>
    <p:embeddedFont>
      <p:font typeface="Anaheim" panose="020B0604020202020204" charset="0"/>
      <p:regular r:id="rId24"/>
    </p:embeddedFont>
    <p:embeddedFont>
      <p:font typeface="Commissioner" panose="020B0604020202020204" charset="0"/>
      <p:regular r:id="rId25"/>
      <p:bold r:id="rId26"/>
    </p:embeddedFont>
    <p:embeddedFont>
      <p:font typeface="DM Sans" pitchFamily="2" charset="0"/>
      <p:regular r:id="rId27"/>
      <p:bold r:id="rId28"/>
      <p:italic r:id="rId29"/>
      <p:boldItalic r:id="rId30"/>
    </p:embeddedFont>
    <p:embeddedFont>
      <p:font typeface="Nunito Light" pitchFamily="2" charset="0"/>
      <p:regular r:id="rId31"/>
      <p:italic r:id="rId32"/>
    </p:embeddedFont>
    <p:embeddedFont>
      <p:font typeface="Roboto" panose="02000000000000000000" pitchFamily="2" charset="0"/>
      <p:regular r:id="rId33"/>
      <p:bold r:id="rId34"/>
      <p:italic r:id="rId35"/>
      <p:boldItalic r:id="rId36"/>
    </p:embeddedFont>
    <p:embeddedFont>
      <p:font typeface="TeXGyreAdventor" panose="00000500000000000000" pitchFamily="50"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4BB"/>
    <a:srgbClr val="1F4172"/>
    <a:srgbClr val="132043"/>
    <a:srgbClr val="A77153"/>
    <a:srgbClr val="EE9322"/>
    <a:srgbClr val="D83F31"/>
    <a:srgbClr val="E9B824"/>
    <a:srgbClr val="219C90"/>
    <a:srgbClr val="A0CCDA"/>
    <a:srgbClr val="3A4D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6780A6-D4D3-4343-9B8B-2613ADA54C9B}" v="2" dt="2023-11-02T15:19:40.827"/>
    <p1510:client id="{3FEEE448-B377-4F73-B326-0D696CE2FE00}" v="3706" dt="2023-11-02T13:20:31.490"/>
    <p1510:client id="{52319C59-ECEC-4F31-B790-802A7950A51D}" v="7" dt="2023-11-02T07:49:49.002"/>
    <p1510:client id="{647C29D5-AAAA-44D4-8F94-774EA516D382}" v="51" dt="2023-11-02T05:27:19.615"/>
    <p1510:client id="{846B8160-B8F8-48B9-A958-CEDA022B3682}" v="73" dt="2023-11-02T06:41:52.091"/>
    <p1510:client id="{B7BEA7AC-291D-4DFE-9CAC-E5271095DF30}" v="1019" dt="2023-11-02T09:55:41.396"/>
    <p1510:client id="{CF3DC3F9-134E-4616-A673-76BCC29BB217}" v="123" dt="2023-11-02T14:56:35.861"/>
  </p1510:revLst>
</p1510:revInfo>
</file>

<file path=ppt/tableStyles.xml><?xml version="1.0" encoding="utf-8"?>
<a:tblStyleLst xmlns:a="http://schemas.openxmlformats.org/drawingml/2006/main" def="{50E0FFF3-4B11-48D3-8961-1D211F5465F9}">
  <a:tblStyle styleId="{50E0FFF3-4B11-48D3-8961-1D211F5465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F9265B-9DDD-4B91-AED0-7D6C89200E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p:scale>
          <a:sx n="66" d="100"/>
          <a:sy n="66" d="100"/>
        </p:scale>
        <p:origin x="1829" y="624"/>
      </p:cViewPr>
      <p:guideLst/>
    </p:cSldViewPr>
  </p:slideViewPr>
  <p:notesTextViewPr>
    <p:cViewPr>
      <p:scale>
        <a:sx n="1" d="1"/>
        <a:sy n="1" d="1"/>
      </p:scale>
      <p:origin x="0" y="0"/>
    </p:cViewPr>
  </p:notesTextViewPr>
  <p:sorterViewPr>
    <p:cViewPr>
      <p:scale>
        <a:sx n="200" d="100"/>
        <a:sy n="200" d="100"/>
      </p:scale>
      <p:origin x="0" y="-1001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ạ Quang Dũng" userId="7815d586b0748de0" providerId="Windows Live" clId="Web-{386780A6-D4D3-4343-9B8B-2613ADA54C9B}"/>
    <pc:docChg chg="addSld delSld">
      <pc:chgData name="Hạ Quang Dũng" userId="7815d586b0748de0" providerId="Windows Live" clId="Web-{386780A6-D4D3-4343-9B8B-2613ADA54C9B}" dt="2023-11-02T15:19:40.827" v="1"/>
      <pc:docMkLst>
        <pc:docMk/>
      </pc:docMkLst>
      <pc:sldChg chg="del">
        <pc:chgData name="Hạ Quang Dũng" userId="7815d586b0748de0" providerId="Windows Live" clId="Web-{386780A6-D4D3-4343-9B8B-2613ADA54C9B}" dt="2023-11-02T15:19:40.827" v="1"/>
        <pc:sldMkLst>
          <pc:docMk/>
          <pc:sldMk cId="733537542" sldId="331"/>
        </pc:sldMkLst>
      </pc:sldChg>
      <pc:sldChg chg="add">
        <pc:chgData name="Hạ Quang Dũng" userId="7815d586b0748de0" providerId="Windows Live" clId="Web-{386780A6-D4D3-4343-9B8B-2613ADA54C9B}" dt="2023-11-02T15:19:38.796" v="0"/>
        <pc:sldMkLst>
          <pc:docMk/>
          <pc:sldMk cId="1086344394" sldId="336"/>
        </pc:sldMkLst>
      </pc:sldChg>
    </pc:docChg>
  </pc:docChgLst>
  <pc:docChgLst>
    <pc:chgData name="Tú Lê Đình" userId="9bc49a045950dcfa" providerId="Windows Live" clId="Web-{CF3DC3F9-134E-4616-A673-76BCC29BB217}"/>
    <pc:docChg chg="modSld">
      <pc:chgData name="Tú Lê Đình" userId="9bc49a045950dcfa" providerId="Windows Live" clId="Web-{CF3DC3F9-134E-4616-A673-76BCC29BB217}" dt="2023-11-02T14:56:35.861" v="113"/>
      <pc:docMkLst>
        <pc:docMk/>
      </pc:docMkLst>
      <pc:sldChg chg="addSp">
        <pc:chgData name="Tú Lê Đình" userId="9bc49a045950dcfa" providerId="Windows Live" clId="Web-{CF3DC3F9-134E-4616-A673-76BCC29BB217}" dt="2023-11-02T14:56:35.861" v="113"/>
        <pc:sldMkLst>
          <pc:docMk/>
          <pc:sldMk cId="733537542" sldId="331"/>
        </pc:sldMkLst>
        <pc:spChg chg="add">
          <ac:chgData name="Tú Lê Đình" userId="9bc49a045950dcfa" providerId="Windows Live" clId="Web-{CF3DC3F9-134E-4616-A673-76BCC29BB217}" dt="2023-11-02T14:56:35.861" v="113"/>
          <ac:spMkLst>
            <pc:docMk/>
            <pc:sldMk cId="733537542" sldId="331"/>
            <ac:spMk id="2" creationId="{ECAB02B1-F7C7-8D68-6B4A-D6E49D8F033C}"/>
          </ac:spMkLst>
        </pc:spChg>
      </pc:sldChg>
      <pc:sldChg chg="addSp delSp modSp">
        <pc:chgData name="Tú Lê Đình" userId="9bc49a045950dcfa" providerId="Windows Live" clId="Web-{CF3DC3F9-134E-4616-A673-76BCC29BB217}" dt="2023-11-02T14:56:27.814" v="112"/>
        <pc:sldMkLst>
          <pc:docMk/>
          <pc:sldMk cId="3813287197" sldId="334"/>
        </pc:sldMkLst>
        <pc:spChg chg="add del">
          <ac:chgData name="Tú Lê Đình" userId="9bc49a045950dcfa" providerId="Windows Live" clId="Web-{CF3DC3F9-134E-4616-A673-76BCC29BB217}" dt="2023-11-02T14:56:21.079" v="110"/>
          <ac:spMkLst>
            <pc:docMk/>
            <pc:sldMk cId="3813287197" sldId="334"/>
            <ac:spMk id="3" creationId="{F021A74C-EE61-3354-6C5C-8B4A2DC38224}"/>
          </ac:spMkLst>
        </pc:spChg>
        <pc:spChg chg="add del">
          <ac:chgData name="Tú Lê Đình" userId="9bc49a045950dcfa" providerId="Windows Live" clId="Web-{CF3DC3F9-134E-4616-A673-76BCC29BB217}" dt="2023-11-02T14:56:21.079" v="108"/>
          <ac:spMkLst>
            <pc:docMk/>
            <pc:sldMk cId="3813287197" sldId="334"/>
            <ac:spMk id="5" creationId="{8E6ACE22-86D8-8E32-7279-723BEF7D51DB}"/>
          </ac:spMkLst>
        </pc:spChg>
        <pc:spChg chg="del">
          <ac:chgData name="Tú Lê Đình" userId="9bc49a045950dcfa" providerId="Windows Live" clId="Web-{CF3DC3F9-134E-4616-A673-76BCC29BB217}" dt="2023-11-02T14:55:54.766" v="6"/>
          <ac:spMkLst>
            <pc:docMk/>
            <pc:sldMk cId="3813287197" sldId="334"/>
            <ac:spMk id="6" creationId="{A985B510-31D1-80F1-04DF-CC90E4923FC6}"/>
          </ac:spMkLst>
        </pc:spChg>
        <pc:spChg chg="add del">
          <ac:chgData name="Tú Lê Đình" userId="9bc49a045950dcfa" providerId="Windows Live" clId="Web-{CF3DC3F9-134E-4616-A673-76BCC29BB217}" dt="2023-11-02T14:56:21.079" v="107"/>
          <ac:spMkLst>
            <pc:docMk/>
            <pc:sldMk cId="3813287197" sldId="334"/>
            <ac:spMk id="7" creationId="{5A9E489C-8A8C-0EEA-470A-D12F28A51D37}"/>
          </ac:spMkLst>
        </pc:spChg>
        <pc:spChg chg="del">
          <ac:chgData name="Tú Lê Đình" userId="9bc49a045950dcfa" providerId="Windows Live" clId="Web-{CF3DC3F9-134E-4616-A673-76BCC29BB217}" dt="2023-11-02T14:55:54.766" v="5"/>
          <ac:spMkLst>
            <pc:docMk/>
            <pc:sldMk cId="3813287197" sldId="334"/>
            <ac:spMk id="8" creationId="{C569409F-3FB0-83E3-19C9-3D65BCDED4F5}"/>
          </ac:spMkLst>
        </pc:spChg>
        <pc:spChg chg="add del">
          <ac:chgData name="Tú Lê Đình" userId="9bc49a045950dcfa" providerId="Windows Live" clId="Web-{CF3DC3F9-134E-4616-A673-76BCC29BB217}" dt="2023-11-02T14:56:21.079" v="106"/>
          <ac:spMkLst>
            <pc:docMk/>
            <pc:sldMk cId="3813287197" sldId="334"/>
            <ac:spMk id="9" creationId="{BDE2793F-A8E4-1F84-4500-776FBD0BEE83}"/>
          </ac:spMkLst>
        </pc:spChg>
        <pc:spChg chg="add del">
          <ac:chgData name="Tú Lê Đình" userId="9bc49a045950dcfa" providerId="Windows Live" clId="Web-{CF3DC3F9-134E-4616-A673-76BCC29BB217}" dt="2023-11-02T14:56:21.079" v="105"/>
          <ac:spMkLst>
            <pc:docMk/>
            <pc:sldMk cId="3813287197" sldId="334"/>
            <ac:spMk id="12" creationId="{A729DFBE-F4A0-80C6-355A-C65B19B0B323}"/>
          </ac:spMkLst>
        </pc:spChg>
        <pc:spChg chg="del">
          <ac:chgData name="Tú Lê Đình" userId="9bc49a045950dcfa" providerId="Windows Live" clId="Web-{CF3DC3F9-134E-4616-A673-76BCC29BB217}" dt="2023-11-02T14:55:54.766" v="4"/>
          <ac:spMkLst>
            <pc:docMk/>
            <pc:sldMk cId="3813287197" sldId="334"/>
            <ac:spMk id="13" creationId="{23C63446-0CF1-3E7B-D03E-1E2F95591750}"/>
          </ac:spMkLst>
        </pc:spChg>
        <pc:spChg chg="add del">
          <ac:chgData name="Tú Lê Đình" userId="9bc49a045950dcfa" providerId="Windows Live" clId="Web-{CF3DC3F9-134E-4616-A673-76BCC29BB217}" dt="2023-11-02T14:56:21.079" v="104"/>
          <ac:spMkLst>
            <pc:docMk/>
            <pc:sldMk cId="3813287197" sldId="334"/>
            <ac:spMk id="14" creationId="{A0AD20CF-3020-BCA4-529D-A12F0F647346}"/>
          </ac:spMkLst>
        </pc:spChg>
        <pc:spChg chg="del">
          <ac:chgData name="Tú Lê Đình" userId="9bc49a045950dcfa" providerId="Windows Live" clId="Web-{CF3DC3F9-134E-4616-A673-76BCC29BB217}" dt="2023-11-02T14:55:54.766" v="3"/>
          <ac:spMkLst>
            <pc:docMk/>
            <pc:sldMk cId="3813287197" sldId="334"/>
            <ac:spMk id="15" creationId="{B283C6D4-7A74-375E-2C10-9CBAAC32B219}"/>
          </ac:spMkLst>
        </pc:spChg>
        <pc:spChg chg="add del">
          <ac:chgData name="Tú Lê Đình" userId="9bc49a045950dcfa" providerId="Windows Live" clId="Web-{CF3DC3F9-134E-4616-A673-76BCC29BB217}" dt="2023-11-02T14:56:21.079" v="103"/>
          <ac:spMkLst>
            <pc:docMk/>
            <pc:sldMk cId="3813287197" sldId="334"/>
            <ac:spMk id="16" creationId="{0DCD3E29-955E-D33F-6755-D0280CAE6630}"/>
          </ac:spMkLst>
        </pc:spChg>
        <pc:spChg chg="del">
          <ac:chgData name="Tú Lê Đình" userId="9bc49a045950dcfa" providerId="Windows Live" clId="Web-{CF3DC3F9-134E-4616-A673-76BCC29BB217}" dt="2023-11-02T14:55:54.766" v="2"/>
          <ac:spMkLst>
            <pc:docMk/>
            <pc:sldMk cId="3813287197" sldId="334"/>
            <ac:spMk id="17" creationId="{24D75F95-03C9-6981-CB48-41EE5DD46DC8}"/>
          </ac:spMkLst>
        </pc:spChg>
        <pc:spChg chg="del">
          <ac:chgData name="Tú Lê Đình" userId="9bc49a045950dcfa" providerId="Windows Live" clId="Web-{CF3DC3F9-134E-4616-A673-76BCC29BB217}" dt="2023-11-02T14:55:54.766" v="1"/>
          <ac:spMkLst>
            <pc:docMk/>
            <pc:sldMk cId="3813287197" sldId="334"/>
            <ac:spMk id="18" creationId="{4327821B-E222-71F0-5035-42CBE9CF3924}"/>
          </ac:spMkLst>
        </pc:spChg>
        <pc:spChg chg="add del">
          <ac:chgData name="Tú Lê Đình" userId="9bc49a045950dcfa" providerId="Windows Live" clId="Web-{CF3DC3F9-134E-4616-A673-76BCC29BB217}" dt="2023-11-02T14:56:21.079" v="102"/>
          <ac:spMkLst>
            <pc:docMk/>
            <pc:sldMk cId="3813287197" sldId="334"/>
            <ac:spMk id="19" creationId="{438D00B8-C365-41F0-7022-63F3A2C44A07}"/>
          </ac:spMkLst>
        </pc:spChg>
        <pc:spChg chg="add del">
          <ac:chgData name="Tú Lê Đình" userId="9bc49a045950dcfa" providerId="Windows Live" clId="Web-{CF3DC3F9-134E-4616-A673-76BCC29BB217}" dt="2023-11-02T14:56:21.079" v="101"/>
          <ac:spMkLst>
            <pc:docMk/>
            <pc:sldMk cId="3813287197" sldId="334"/>
            <ac:spMk id="20" creationId="{06441967-646C-224B-1D6E-D6999CD20761}"/>
          </ac:spMkLst>
        </pc:spChg>
        <pc:spChg chg="add del">
          <ac:chgData name="Tú Lê Đình" userId="9bc49a045950dcfa" providerId="Windows Live" clId="Web-{CF3DC3F9-134E-4616-A673-76BCC29BB217}" dt="2023-11-02T14:56:21.079" v="100"/>
          <ac:spMkLst>
            <pc:docMk/>
            <pc:sldMk cId="3813287197" sldId="334"/>
            <ac:spMk id="21" creationId="{04404D9A-A538-9061-61C5-172D94E0199F}"/>
          </ac:spMkLst>
        </pc:spChg>
        <pc:spChg chg="add del">
          <ac:chgData name="Tú Lê Đình" userId="9bc49a045950dcfa" providerId="Windows Live" clId="Web-{CF3DC3F9-134E-4616-A673-76BCC29BB217}" dt="2023-11-02T14:56:21.079" v="99"/>
          <ac:spMkLst>
            <pc:docMk/>
            <pc:sldMk cId="3813287197" sldId="334"/>
            <ac:spMk id="22" creationId="{CB00F404-F4D8-693B-8C13-2228E7E8A0A2}"/>
          </ac:spMkLst>
        </pc:spChg>
        <pc:spChg chg="add del">
          <ac:chgData name="Tú Lê Đình" userId="9bc49a045950dcfa" providerId="Windows Live" clId="Web-{CF3DC3F9-134E-4616-A673-76BCC29BB217}" dt="2023-11-02T14:56:21.079" v="98"/>
          <ac:spMkLst>
            <pc:docMk/>
            <pc:sldMk cId="3813287197" sldId="334"/>
            <ac:spMk id="23" creationId="{DDC245C7-60D8-4F97-4523-664464BB8CF2}"/>
          </ac:spMkLst>
        </pc:spChg>
        <pc:spChg chg="del">
          <ac:chgData name="Tú Lê Đình" userId="9bc49a045950dcfa" providerId="Windows Live" clId="Web-{CF3DC3F9-134E-4616-A673-76BCC29BB217}" dt="2023-11-02T14:55:54.766" v="8"/>
          <ac:spMkLst>
            <pc:docMk/>
            <pc:sldMk cId="3813287197" sldId="334"/>
            <ac:spMk id="24" creationId="{1804380F-37BC-5052-2371-579724C16328}"/>
          </ac:spMkLst>
        </pc:spChg>
        <pc:spChg chg="add del">
          <ac:chgData name="Tú Lê Đình" userId="9bc49a045950dcfa" providerId="Windows Live" clId="Web-{CF3DC3F9-134E-4616-A673-76BCC29BB217}" dt="2023-11-02T14:56:21.079" v="97"/>
          <ac:spMkLst>
            <pc:docMk/>
            <pc:sldMk cId="3813287197" sldId="334"/>
            <ac:spMk id="25" creationId="{C70ED718-E24C-8B9F-FB0B-84245BE92548}"/>
          </ac:spMkLst>
        </pc:spChg>
        <pc:spChg chg="add del">
          <ac:chgData name="Tú Lê Đình" userId="9bc49a045950dcfa" providerId="Windows Live" clId="Web-{CF3DC3F9-134E-4616-A673-76BCC29BB217}" dt="2023-11-02T14:56:21.079" v="96"/>
          <ac:spMkLst>
            <pc:docMk/>
            <pc:sldMk cId="3813287197" sldId="334"/>
            <ac:spMk id="26" creationId="{A4679F1E-0B20-770D-D7E2-6F074FC7AACC}"/>
          </ac:spMkLst>
        </pc:spChg>
        <pc:spChg chg="add del">
          <ac:chgData name="Tú Lê Đình" userId="9bc49a045950dcfa" providerId="Windows Live" clId="Web-{CF3DC3F9-134E-4616-A673-76BCC29BB217}" dt="2023-11-02T14:56:21.079" v="95"/>
          <ac:spMkLst>
            <pc:docMk/>
            <pc:sldMk cId="3813287197" sldId="334"/>
            <ac:spMk id="27" creationId="{FAEC8EC6-9777-4F93-FD7C-BE44AB18C49B}"/>
          </ac:spMkLst>
        </pc:spChg>
        <pc:spChg chg="add del">
          <ac:chgData name="Tú Lê Đình" userId="9bc49a045950dcfa" providerId="Windows Live" clId="Web-{CF3DC3F9-134E-4616-A673-76BCC29BB217}" dt="2023-11-02T14:56:21.079" v="94"/>
          <ac:spMkLst>
            <pc:docMk/>
            <pc:sldMk cId="3813287197" sldId="334"/>
            <ac:spMk id="28" creationId="{80B1B6D3-A353-EEA3-2257-9443FDC9753A}"/>
          </ac:spMkLst>
        </pc:spChg>
        <pc:spChg chg="add del">
          <ac:chgData name="Tú Lê Đình" userId="9bc49a045950dcfa" providerId="Windows Live" clId="Web-{CF3DC3F9-134E-4616-A673-76BCC29BB217}" dt="2023-11-02T14:56:21.079" v="93"/>
          <ac:spMkLst>
            <pc:docMk/>
            <pc:sldMk cId="3813287197" sldId="334"/>
            <ac:spMk id="29" creationId="{05B1DE43-81D6-588C-23C7-7A49036FE9DC}"/>
          </ac:spMkLst>
        </pc:spChg>
        <pc:spChg chg="add del">
          <ac:chgData name="Tú Lê Đình" userId="9bc49a045950dcfa" providerId="Windows Live" clId="Web-{CF3DC3F9-134E-4616-A673-76BCC29BB217}" dt="2023-11-02T14:56:21.079" v="92"/>
          <ac:spMkLst>
            <pc:docMk/>
            <pc:sldMk cId="3813287197" sldId="334"/>
            <ac:spMk id="30" creationId="{C4456791-B49C-844B-6984-939F350A60DF}"/>
          </ac:spMkLst>
        </pc:spChg>
        <pc:spChg chg="add del">
          <ac:chgData name="Tú Lê Đình" userId="9bc49a045950dcfa" providerId="Windows Live" clId="Web-{CF3DC3F9-134E-4616-A673-76BCC29BB217}" dt="2023-11-02T14:56:21.079" v="91"/>
          <ac:spMkLst>
            <pc:docMk/>
            <pc:sldMk cId="3813287197" sldId="334"/>
            <ac:spMk id="31" creationId="{084320C3-04D0-62B4-BD89-FBDD58166DD6}"/>
          </ac:spMkLst>
        </pc:spChg>
        <pc:spChg chg="add del">
          <ac:chgData name="Tú Lê Đình" userId="9bc49a045950dcfa" providerId="Windows Live" clId="Web-{CF3DC3F9-134E-4616-A673-76BCC29BB217}" dt="2023-11-02T14:56:21.079" v="90"/>
          <ac:spMkLst>
            <pc:docMk/>
            <pc:sldMk cId="3813287197" sldId="334"/>
            <ac:spMk id="32" creationId="{2EDB6B23-EF4A-0F09-A40C-924B29CA1D2E}"/>
          </ac:spMkLst>
        </pc:spChg>
        <pc:spChg chg="add del">
          <ac:chgData name="Tú Lê Đình" userId="9bc49a045950dcfa" providerId="Windows Live" clId="Web-{CF3DC3F9-134E-4616-A673-76BCC29BB217}" dt="2023-11-02T14:56:21.079" v="89"/>
          <ac:spMkLst>
            <pc:docMk/>
            <pc:sldMk cId="3813287197" sldId="334"/>
            <ac:spMk id="33" creationId="{83D5F2A4-A678-2D7A-7B04-059A2668A455}"/>
          </ac:spMkLst>
        </pc:spChg>
        <pc:spChg chg="add del">
          <ac:chgData name="Tú Lê Đình" userId="9bc49a045950dcfa" providerId="Windows Live" clId="Web-{CF3DC3F9-134E-4616-A673-76BCC29BB217}" dt="2023-11-02T14:56:21.064" v="88"/>
          <ac:spMkLst>
            <pc:docMk/>
            <pc:sldMk cId="3813287197" sldId="334"/>
            <ac:spMk id="34" creationId="{100080AC-9902-6678-84AF-68484BC9FE6F}"/>
          </ac:spMkLst>
        </pc:spChg>
        <pc:spChg chg="add del">
          <ac:chgData name="Tú Lê Đình" userId="9bc49a045950dcfa" providerId="Windows Live" clId="Web-{CF3DC3F9-134E-4616-A673-76BCC29BB217}" dt="2023-11-02T14:56:21.064" v="87"/>
          <ac:spMkLst>
            <pc:docMk/>
            <pc:sldMk cId="3813287197" sldId="334"/>
            <ac:spMk id="35" creationId="{59483B32-4CF7-07ED-C8AB-1B07B4A925DB}"/>
          </ac:spMkLst>
        </pc:spChg>
        <pc:spChg chg="add del">
          <ac:chgData name="Tú Lê Đình" userId="9bc49a045950dcfa" providerId="Windows Live" clId="Web-{CF3DC3F9-134E-4616-A673-76BCC29BB217}" dt="2023-11-02T14:56:21.064" v="86"/>
          <ac:spMkLst>
            <pc:docMk/>
            <pc:sldMk cId="3813287197" sldId="334"/>
            <ac:spMk id="36" creationId="{DB744069-6F34-DF17-F3AA-C480C078B111}"/>
          </ac:spMkLst>
        </pc:spChg>
        <pc:spChg chg="add del">
          <ac:chgData name="Tú Lê Đình" userId="9bc49a045950dcfa" providerId="Windows Live" clId="Web-{CF3DC3F9-134E-4616-A673-76BCC29BB217}" dt="2023-11-02T14:56:21.064" v="85"/>
          <ac:spMkLst>
            <pc:docMk/>
            <pc:sldMk cId="3813287197" sldId="334"/>
            <ac:spMk id="37" creationId="{EA528E93-8AFD-F34F-62E1-E79C65AEE4AF}"/>
          </ac:spMkLst>
        </pc:spChg>
        <pc:spChg chg="add del">
          <ac:chgData name="Tú Lê Đình" userId="9bc49a045950dcfa" providerId="Windows Live" clId="Web-{CF3DC3F9-134E-4616-A673-76BCC29BB217}" dt="2023-11-02T14:56:21.064" v="84"/>
          <ac:spMkLst>
            <pc:docMk/>
            <pc:sldMk cId="3813287197" sldId="334"/>
            <ac:spMk id="38" creationId="{5343FEC8-2C38-BF3F-478B-581AC83814AE}"/>
          </ac:spMkLst>
        </pc:spChg>
        <pc:spChg chg="add">
          <ac:chgData name="Tú Lê Đình" userId="9bc49a045950dcfa" providerId="Windows Live" clId="Web-{CF3DC3F9-134E-4616-A673-76BCC29BB217}" dt="2023-11-02T14:55:58.563" v="9"/>
          <ac:spMkLst>
            <pc:docMk/>
            <pc:sldMk cId="3813287197" sldId="334"/>
            <ac:spMk id="62" creationId="{CA479097-122B-EE95-0EA0-EA1B321BDCCA}"/>
          </ac:spMkLst>
        </pc:spChg>
        <pc:spChg chg="add del">
          <ac:chgData name="Tú Lê Đình" userId="9bc49a045950dcfa" providerId="Windows Live" clId="Web-{CF3DC3F9-134E-4616-A673-76BCC29BB217}" dt="2023-11-02T14:56:21.048" v="60"/>
          <ac:spMkLst>
            <pc:docMk/>
            <pc:sldMk cId="3813287197" sldId="334"/>
            <ac:spMk id="2048" creationId="{F021A74C-EE61-3354-6C5C-8B4A2DC38224}"/>
          </ac:spMkLst>
        </pc:spChg>
        <pc:spChg chg="add del">
          <ac:chgData name="Tú Lê Đình" userId="9bc49a045950dcfa" providerId="Windows Live" clId="Web-{CF3DC3F9-134E-4616-A673-76BCC29BB217}" dt="2023-11-02T14:56:20.970" v="58"/>
          <ac:spMkLst>
            <pc:docMk/>
            <pc:sldMk cId="3813287197" sldId="334"/>
            <ac:spMk id="2051" creationId="{8E6ACE22-86D8-8E32-7279-723BEF7D51DB}"/>
          </ac:spMkLst>
        </pc:spChg>
        <pc:spChg chg="add del">
          <ac:chgData name="Tú Lê Đình" userId="9bc49a045950dcfa" providerId="Windows Live" clId="Web-{CF3DC3F9-134E-4616-A673-76BCC29BB217}" dt="2023-11-02T14:56:20.892" v="57"/>
          <ac:spMkLst>
            <pc:docMk/>
            <pc:sldMk cId="3813287197" sldId="334"/>
            <ac:spMk id="2052" creationId="{5A9E489C-8A8C-0EEA-470A-D12F28A51D37}"/>
          </ac:spMkLst>
        </pc:spChg>
        <pc:spChg chg="add del">
          <ac:chgData name="Tú Lê Đình" userId="9bc49a045950dcfa" providerId="Windows Live" clId="Web-{CF3DC3F9-134E-4616-A673-76BCC29BB217}" dt="2023-11-02T14:56:20.814" v="56"/>
          <ac:spMkLst>
            <pc:docMk/>
            <pc:sldMk cId="3813287197" sldId="334"/>
            <ac:spMk id="2053" creationId="{BDE2793F-A8E4-1F84-4500-776FBD0BEE83}"/>
          </ac:spMkLst>
        </pc:spChg>
        <pc:spChg chg="add del">
          <ac:chgData name="Tú Lê Đình" userId="9bc49a045950dcfa" providerId="Windows Live" clId="Web-{CF3DC3F9-134E-4616-A673-76BCC29BB217}" dt="2023-11-02T14:56:20.767" v="55"/>
          <ac:spMkLst>
            <pc:docMk/>
            <pc:sldMk cId="3813287197" sldId="334"/>
            <ac:spMk id="2054" creationId="{A729DFBE-F4A0-80C6-355A-C65B19B0B323}"/>
          </ac:spMkLst>
        </pc:spChg>
        <pc:spChg chg="add del">
          <ac:chgData name="Tú Lê Đình" userId="9bc49a045950dcfa" providerId="Windows Live" clId="Web-{CF3DC3F9-134E-4616-A673-76BCC29BB217}" dt="2023-11-02T14:56:20.720" v="54"/>
          <ac:spMkLst>
            <pc:docMk/>
            <pc:sldMk cId="3813287197" sldId="334"/>
            <ac:spMk id="2055" creationId="{A0AD20CF-3020-BCA4-529D-A12F0F647346}"/>
          </ac:spMkLst>
        </pc:spChg>
        <pc:spChg chg="add del">
          <ac:chgData name="Tú Lê Đình" userId="9bc49a045950dcfa" providerId="Windows Live" clId="Web-{CF3DC3F9-134E-4616-A673-76BCC29BB217}" dt="2023-11-02T14:56:20.720" v="53"/>
          <ac:spMkLst>
            <pc:docMk/>
            <pc:sldMk cId="3813287197" sldId="334"/>
            <ac:spMk id="2056" creationId="{0DCD3E29-955E-D33F-6755-D0280CAE6630}"/>
          </ac:spMkLst>
        </pc:spChg>
        <pc:spChg chg="add del">
          <ac:chgData name="Tú Lê Đình" userId="9bc49a045950dcfa" providerId="Windows Live" clId="Web-{CF3DC3F9-134E-4616-A673-76BCC29BB217}" dt="2023-11-02T14:56:20.720" v="52"/>
          <ac:spMkLst>
            <pc:docMk/>
            <pc:sldMk cId="3813287197" sldId="334"/>
            <ac:spMk id="2057" creationId="{438D00B8-C365-41F0-7022-63F3A2C44A07}"/>
          </ac:spMkLst>
        </pc:spChg>
        <pc:spChg chg="add del">
          <ac:chgData name="Tú Lê Đình" userId="9bc49a045950dcfa" providerId="Windows Live" clId="Web-{CF3DC3F9-134E-4616-A673-76BCC29BB217}" dt="2023-11-02T14:56:20.720" v="51"/>
          <ac:spMkLst>
            <pc:docMk/>
            <pc:sldMk cId="3813287197" sldId="334"/>
            <ac:spMk id="2058" creationId="{06441967-646C-224B-1D6E-D6999CD20761}"/>
          </ac:spMkLst>
        </pc:spChg>
        <pc:spChg chg="add del">
          <ac:chgData name="Tú Lê Đình" userId="9bc49a045950dcfa" providerId="Windows Live" clId="Web-{CF3DC3F9-134E-4616-A673-76BCC29BB217}" dt="2023-11-02T14:56:20.720" v="50"/>
          <ac:spMkLst>
            <pc:docMk/>
            <pc:sldMk cId="3813287197" sldId="334"/>
            <ac:spMk id="2059" creationId="{04404D9A-A538-9061-61C5-172D94E0199F}"/>
          </ac:spMkLst>
        </pc:spChg>
        <pc:spChg chg="add del">
          <ac:chgData name="Tú Lê Đình" userId="9bc49a045950dcfa" providerId="Windows Live" clId="Web-{CF3DC3F9-134E-4616-A673-76BCC29BB217}" dt="2023-11-02T14:56:20.720" v="49"/>
          <ac:spMkLst>
            <pc:docMk/>
            <pc:sldMk cId="3813287197" sldId="334"/>
            <ac:spMk id="2060" creationId="{CB00F404-F4D8-693B-8C13-2228E7E8A0A2}"/>
          </ac:spMkLst>
        </pc:spChg>
        <pc:spChg chg="add del">
          <ac:chgData name="Tú Lê Đình" userId="9bc49a045950dcfa" providerId="Windows Live" clId="Web-{CF3DC3F9-134E-4616-A673-76BCC29BB217}" dt="2023-11-02T14:56:20.720" v="48"/>
          <ac:spMkLst>
            <pc:docMk/>
            <pc:sldMk cId="3813287197" sldId="334"/>
            <ac:spMk id="2061" creationId="{DDC245C7-60D8-4F97-4523-664464BB8CF2}"/>
          </ac:spMkLst>
        </pc:spChg>
        <pc:spChg chg="add del">
          <ac:chgData name="Tú Lê Đình" userId="9bc49a045950dcfa" providerId="Windows Live" clId="Web-{CF3DC3F9-134E-4616-A673-76BCC29BB217}" dt="2023-11-02T14:56:20.720" v="47"/>
          <ac:spMkLst>
            <pc:docMk/>
            <pc:sldMk cId="3813287197" sldId="334"/>
            <ac:spMk id="2062" creationId="{C70ED718-E24C-8B9F-FB0B-84245BE92548}"/>
          </ac:spMkLst>
        </pc:spChg>
        <pc:spChg chg="add del">
          <ac:chgData name="Tú Lê Đình" userId="9bc49a045950dcfa" providerId="Windows Live" clId="Web-{CF3DC3F9-134E-4616-A673-76BCC29BB217}" dt="2023-11-02T14:56:20.720" v="46"/>
          <ac:spMkLst>
            <pc:docMk/>
            <pc:sldMk cId="3813287197" sldId="334"/>
            <ac:spMk id="2063" creationId="{A4679F1E-0B20-770D-D7E2-6F074FC7AACC}"/>
          </ac:spMkLst>
        </pc:spChg>
        <pc:spChg chg="add del">
          <ac:chgData name="Tú Lê Đình" userId="9bc49a045950dcfa" providerId="Windows Live" clId="Web-{CF3DC3F9-134E-4616-A673-76BCC29BB217}" dt="2023-11-02T14:56:20.720" v="45"/>
          <ac:spMkLst>
            <pc:docMk/>
            <pc:sldMk cId="3813287197" sldId="334"/>
            <ac:spMk id="2064" creationId="{FAEC8EC6-9777-4F93-FD7C-BE44AB18C49B}"/>
          </ac:spMkLst>
        </pc:spChg>
        <pc:spChg chg="add del">
          <ac:chgData name="Tú Lê Đình" userId="9bc49a045950dcfa" providerId="Windows Live" clId="Web-{CF3DC3F9-134E-4616-A673-76BCC29BB217}" dt="2023-11-02T14:56:20.720" v="44"/>
          <ac:spMkLst>
            <pc:docMk/>
            <pc:sldMk cId="3813287197" sldId="334"/>
            <ac:spMk id="2065" creationId="{80B1B6D3-A353-EEA3-2257-9443FDC9753A}"/>
          </ac:spMkLst>
        </pc:spChg>
        <pc:spChg chg="add del">
          <ac:chgData name="Tú Lê Đình" userId="9bc49a045950dcfa" providerId="Windows Live" clId="Web-{CF3DC3F9-134E-4616-A673-76BCC29BB217}" dt="2023-11-02T14:56:20.720" v="43"/>
          <ac:spMkLst>
            <pc:docMk/>
            <pc:sldMk cId="3813287197" sldId="334"/>
            <ac:spMk id="2066" creationId="{05B1DE43-81D6-588C-23C7-7A49036FE9DC}"/>
          </ac:spMkLst>
        </pc:spChg>
        <pc:spChg chg="add del">
          <ac:chgData name="Tú Lê Đình" userId="9bc49a045950dcfa" providerId="Windows Live" clId="Web-{CF3DC3F9-134E-4616-A673-76BCC29BB217}" dt="2023-11-02T14:56:20.720" v="42"/>
          <ac:spMkLst>
            <pc:docMk/>
            <pc:sldMk cId="3813287197" sldId="334"/>
            <ac:spMk id="2067" creationId="{C4456791-B49C-844B-6984-939F350A60DF}"/>
          </ac:spMkLst>
        </pc:spChg>
        <pc:spChg chg="add del">
          <ac:chgData name="Tú Lê Đình" userId="9bc49a045950dcfa" providerId="Windows Live" clId="Web-{CF3DC3F9-134E-4616-A673-76BCC29BB217}" dt="2023-11-02T14:56:20.720" v="41"/>
          <ac:spMkLst>
            <pc:docMk/>
            <pc:sldMk cId="3813287197" sldId="334"/>
            <ac:spMk id="2068" creationId="{084320C3-04D0-62B4-BD89-FBDD58166DD6}"/>
          </ac:spMkLst>
        </pc:spChg>
        <pc:spChg chg="add del">
          <ac:chgData name="Tú Lê Đình" userId="9bc49a045950dcfa" providerId="Windows Live" clId="Web-{CF3DC3F9-134E-4616-A673-76BCC29BB217}" dt="2023-11-02T14:56:20.720" v="40"/>
          <ac:spMkLst>
            <pc:docMk/>
            <pc:sldMk cId="3813287197" sldId="334"/>
            <ac:spMk id="2069" creationId="{2EDB6B23-EF4A-0F09-A40C-924B29CA1D2E}"/>
          </ac:spMkLst>
        </pc:spChg>
        <pc:spChg chg="add del">
          <ac:chgData name="Tú Lê Đình" userId="9bc49a045950dcfa" providerId="Windows Live" clId="Web-{CF3DC3F9-134E-4616-A673-76BCC29BB217}" dt="2023-11-02T14:56:20.720" v="39"/>
          <ac:spMkLst>
            <pc:docMk/>
            <pc:sldMk cId="3813287197" sldId="334"/>
            <ac:spMk id="2070" creationId="{83D5F2A4-A678-2D7A-7B04-059A2668A455}"/>
          </ac:spMkLst>
        </pc:spChg>
        <pc:spChg chg="add del">
          <ac:chgData name="Tú Lê Đình" userId="9bc49a045950dcfa" providerId="Windows Live" clId="Web-{CF3DC3F9-134E-4616-A673-76BCC29BB217}" dt="2023-11-02T14:56:20.704" v="38"/>
          <ac:spMkLst>
            <pc:docMk/>
            <pc:sldMk cId="3813287197" sldId="334"/>
            <ac:spMk id="2071" creationId="{100080AC-9902-6678-84AF-68484BC9FE6F}"/>
          </ac:spMkLst>
        </pc:spChg>
        <pc:spChg chg="add del">
          <ac:chgData name="Tú Lê Đình" userId="9bc49a045950dcfa" providerId="Windows Live" clId="Web-{CF3DC3F9-134E-4616-A673-76BCC29BB217}" dt="2023-11-02T14:56:20.704" v="37"/>
          <ac:spMkLst>
            <pc:docMk/>
            <pc:sldMk cId="3813287197" sldId="334"/>
            <ac:spMk id="2072" creationId="{59483B32-4CF7-07ED-C8AB-1B07B4A925DB}"/>
          </ac:spMkLst>
        </pc:spChg>
        <pc:spChg chg="add del">
          <ac:chgData name="Tú Lê Đình" userId="9bc49a045950dcfa" providerId="Windows Live" clId="Web-{CF3DC3F9-134E-4616-A673-76BCC29BB217}" dt="2023-11-02T14:56:20.704" v="36"/>
          <ac:spMkLst>
            <pc:docMk/>
            <pc:sldMk cId="3813287197" sldId="334"/>
            <ac:spMk id="2073" creationId="{DB744069-6F34-DF17-F3AA-C480C078B111}"/>
          </ac:spMkLst>
        </pc:spChg>
        <pc:spChg chg="add del">
          <ac:chgData name="Tú Lê Đình" userId="9bc49a045950dcfa" providerId="Windows Live" clId="Web-{CF3DC3F9-134E-4616-A673-76BCC29BB217}" dt="2023-11-02T14:56:20.704" v="35"/>
          <ac:spMkLst>
            <pc:docMk/>
            <pc:sldMk cId="3813287197" sldId="334"/>
            <ac:spMk id="2074" creationId="{EA528E93-8AFD-F34F-62E1-E79C65AEE4AF}"/>
          </ac:spMkLst>
        </pc:spChg>
        <pc:spChg chg="add del">
          <ac:chgData name="Tú Lê Đình" userId="9bc49a045950dcfa" providerId="Windows Live" clId="Web-{CF3DC3F9-134E-4616-A673-76BCC29BB217}" dt="2023-11-02T14:56:20.704" v="34"/>
          <ac:spMkLst>
            <pc:docMk/>
            <pc:sldMk cId="3813287197" sldId="334"/>
            <ac:spMk id="2075" creationId="{5343FEC8-2C38-BF3F-478B-581AC83814AE}"/>
          </ac:spMkLst>
        </pc:spChg>
        <pc:spChg chg="add">
          <ac:chgData name="Tú Lê Đình" userId="9bc49a045950dcfa" providerId="Windows Live" clId="Web-{CF3DC3F9-134E-4616-A673-76BCC29BB217}" dt="2023-11-02T14:56:02.891" v="10"/>
          <ac:spMkLst>
            <pc:docMk/>
            <pc:sldMk cId="3813287197" sldId="334"/>
            <ac:spMk id="2099" creationId="{CA479097-122B-EE95-0EA0-EA1B321BDCCA}"/>
          </ac:spMkLst>
        </pc:spChg>
        <pc:spChg chg="add">
          <ac:chgData name="Tú Lê Đình" userId="9bc49a045950dcfa" providerId="Windows Live" clId="Web-{CF3DC3F9-134E-4616-A673-76BCC29BB217}" dt="2023-11-02T14:56:23.798" v="111"/>
          <ac:spMkLst>
            <pc:docMk/>
            <pc:sldMk cId="3813287197" sldId="334"/>
            <ac:spMk id="2102" creationId="{141BC371-B586-F7F0-ACC0-B52E616B3F58}"/>
          </ac:spMkLst>
        </pc:spChg>
        <pc:spChg chg="add">
          <ac:chgData name="Tú Lê Đình" userId="9bc49a045950dcfa" providerId="Windows Live" clId="Web-{CF3DC3F9-134E-4616-A673-76BCC29BB217}" dt="2023-11-02T14:56:23.798" v="111"/>
          <ac:spMkLst>
            <pc:docMk/>
            <pc:sldMk cId="3813287197" sldId="334"/>
            <ac:spMk id="2103" creationId="{5D548447-6274-3E0F-145C-9319E36850DD}"/>
          </ac:spMkLst>
        </pc:spChg>
        <pc:spChg chg="add">
          <ac:chgData name="Tú Lê Đình" userId="9bc49a045950dcfa" providerId="Windows Live" clId="Web-{CF3DC3F9-134E-4616-A673-76BCC29BB217}" dt="2023-11-02T14:56:23.798" v="111"/>
          <ac:spMkLst>
            <pc:docMk/>
            <pc:sldMk cId="3813287197" sldId="334"/>
            <ac:spMk id="2104" creationId="{3DA538EA-3044-F654-DB75-F4CB215D92A8}"/>
          </ac:spMkLst>
        </pc:spChg>
        <pc:spChg chg="add">
          <ac:chgData name="Tú Lê Đình" userId="9bc49a045950dcfa" providerId="Windows Live" clId="Web-{CF3DC3F9-134E-4616-A673-76BCC29BB217}" dt="2023-11-02T14:56:23.798" v="111"/>
          <ac:spMkLst>
            <pc:docMk/>
            <pc:sldMk cId="3813287197" sldId="334"/>
            <ac:spMk id="2105" creationId="{1D7D561F-EDEF-9000-7B9E-2A6E419EF06B}"/>
          </ac:spMkLst>
        </pc:spChg>
        <pc:spChg chg="add">
          <ac:chgData name="Tú Lê Đình" userId="9bc49a045950dcfa" providerId="Windows Live" clId="Web-{CF3DC3F9-134E-4616-A673-76BCC29BB217}" dt="2023-11-02T14:56:23.798" v="111"/>
          <ac:spMkLst>
            <pc:docMk/>
            <pc:sldMk cId="3813287197" sldId="334"/>
            <ac:spMk id="2106" creationId="{512BDFF9-5614-E72F-222A-48E7DA5865E1}"/>
          </ac:spMkLst>
        </pc:spChg>
        <pc:spChg chg="add">
          <ac:chgData name="Tú Lê Đình" userId="9bc49a045950dcfa" providerId="Windows Live" clId="Web-{CF3DC3F9-134E-4616-A673-76BCC29BB217}" dt="2023-11-02T14:56:23.798" v="111"/>
          <ac:spMkLst>
            <pc:docMk/>
            <pc:sldMk cId="3813287197" sldId="334"/>
            <ac:spMk id="2107" creationId="{6F28CC09-0421-49B1-19BF-94348F7A303E}"/>
          </ac:spMkLst>
        </pc:spChg>
        <pc:spChg chg="add">
          <ac:chgData name="Tú Lê Đình" userId="9bc49a045950dcfa" providerId="Windows Live" clId="Web-{CF3DC3F9-134E-4616-A673-76BCC29BB217}" dt="2023-11-02T14:56:23.798" v="111"/>
          <ac:spMkLst>
            <pc:docMk/>
            <pc:sldMk cId="3813287197" sldId="334"/>
            <ac:spMk id="2108" creationId="{B654F7B5-A58B-ECB7-EB0C-B21590B68BDD}"/>
          </ac:spMkLst>
        </pc:spChg>
        <pc:spChg chg="add">
          <ac:chgData name="Tú Lê Đình" userId="9bc49a045950dcfa" providerId="Windows Live" clId="Web-{CF3DC3F9-134E-4616-A673-76BCC29BB217}" dt="2023-11-02T14:56:23.798" v="111"/>
          <ac:spMkLst>
            <pc:docMk/>
            <pc:sldMk cId="3813287197" sldId="334"/>
            <ac:spMk id="2109" creationId="{A0362C9B-DF23-91DB-895F-F29F7A99BDF8}"/>
          </ac:spMkLst>
        </pc:spChg>
        <pc:spChg chg="add">
          <ac:chgData name="Tú Lê Đình" userId="9bc49a045950dcfa" providerId="Windows Live" clId="Web-{CF3DC3F9-134E-4616-A673-76BCC29BB217}" dt="2023-11-02T14:56:23.798" v="111"/>
          <ac:spMkLst>
            <pc:docMk/>
            <pc:sldMk cId="3813287197" sldId="334"/>
            <ac:spMk id="2110" creationId="{9D67EBFF-D51D-102E-28F4-9AD9ABF5D57F}"/>
          </ac:spMkLst>
        </pc:spChg>
        <pc:spChg chg="add">
          <ac:chgData name="Tú Lê Đình" userId="9bc49a045950dcfa" providerId="Windows Live" clId="Web-{CF3DC3F9-134E-4616-A673-76BCC29BB217}" dt="2023-11-02T14:56:23.798" v="111"/>
          <ac:spMkLst>
            <pc:docMk/>
            <pc:sldMk cId="3813287197" sldId="334"/>
            <ac:spMk id="2111" creationId="{7E06258F-42BD-29A5-7E6F-B03B9B3A4AE1}"/>
          </ac:spMkLst>
        </pc:spChg>
        <pc:spChg chg="add">
          <ac:chgData name="Tú Lê Đình" userId="9bc49a045950dcfa" providerId="Windows Live" clId="Web-{CF3DC3F9-134E-4616-A673-76BCC29BB217}" dt="2023-11-02T14:56:23.798" v="111"/>
          <ac:spMkLst>
            <pc:docMk/>
            <pc:sldMk cId="3813287197" sldId="334"/>
            <ac:spMk id="2112" creationId="{956FC163-E166-CF7E-6A1B-BD9423DCF274}"/>
          </ac:spMkLst>
        </pc:spChg>
        <pc:spChg chg="add">
          <ac:chgData name="Tú Lê Đình" userId="9bc49a045950dcfa" providerId="Windows Live" clId="Web-{CF3DC3F9-134E-4616-A673-76BCC29BB217}" dt="2023-11-02T14:56:23.798" v="111"/>
          <ac:spMkLst>
            <pc:docMk/>
            <pc:sldMk cId="3813287197" sldId="334"/>
            <ac:spMk id="2113" creationId="{4861157C-147D-3E68-E4B1-B479B12A4AB2}"/>
          </ac:spMkLst>
        </pc:spChg>
        <pc:spChg chg="add">
          <ac:chgData name="Tú Lê Đình" userId="9bc49a045950dcfa" providerId="Windows Live" clId="Web-{CF3DC3F9-134E-4616-A673-76BCC29BB217}" dt="2023-11-02T14:56:23.798" v="111"/>
          <ac:spMkLst>
            <pc:docMk/>
            <pc:sldMk cId="3813287197" sldId="334"/>
            <ac:spMk id="2114" creationId="{9669964A-E64E-7AA8-3B52-AE187249FC42}"/>
          </ac:spMkLst>
        </pc:spChg>
        <pc:spChg chg="add">
          <ac:chgData name="Tú Lê Đình" userId="9bc49a045950dcfa" providerId="Windows Live" clId="Web-{CF3DC3F9-134E-4616-A673-76BCC29BB217}" dt="2023-11-02T14:56:23.798" v="111"/>
          <ac:spMkLst>
            <pc:docMk/>
            <pc:sldMk cId="3813287197" sldId="334"/>
            <ac:spMk id="2115" creationId="{0FBF0113-B086-5A66-8BD5-03FAFFEECA17}"/>
          </ac:spMkLst>
        </pc:spChg>
        <pc:spChg chg="add">
          <ac:chgData name="Tú Lê Đình" userId="9bc49a045950dcfa" providerId="Windows Live" clId="Web-{CF3DC3F9-134E-4616-A673-76BCC29BB217}" dt="2023-11-02T14:56:23.798" v="111"/>
          <ac:spMkLst>
            <pc:docMk/>
            <pc:sldMk cId="3813287197" sldId="334"/>
            <ac:spMk id="2116" creationId="{0F83ABEF-BB47-45DB-49CE-3D2AC51817DE}"/>
          </ac:spMkLst>
        </pc:spChg>
        <pc:spChg chg="add">
          <ac:chgData name="Tú Lê Đình" userId="9bc49a045950dcfa" providerId="Windows Live" clId="Web-{CF3DC3F9-134E-4616-A673-76BCC29BB217}" dt="2023-11-02T14:56:23.798" v="111"/>
          <ac:spMkLst>
            <pc:docMk/>
            <pc:sldMk cId="3813287197" sldId="334"/>
            <ac:spMk id="2117" creationId="{58B527D4-C012-8F3A-DA65-9109CD5083E9}"/>
          </ac:spMkLst>
        </pc:spChg>
        <pc:spChg chg="add">
          <ac:chgData name="Tú Lê Đình" userId="9bc49a045950dcfa" providerId="Windows Live" clId="Web-{CF3DC3F9-134E-4616-A673-76BCC29BB217}" dt="2023-11-02T14:56:23.798" v="111"/>
          <ac:spMkLst>
            <pc:docMk/>
            <pc:sldMk cId="3813287197" sldId="334"/>
            <ac:spMk id="2118" creationId="{20CE94E2-FB83-169B-6D59-45C86901C0C3}"/>
          </ac:spMkLst>
        </pc:spChg>
        <pc:spChg chg="add">
          <ac:chgData name="Tú Lê Đình" userId="9bc49a045950dcfa" providerId="Windows Live" clId="Web-{CF3DC3F9-134E-4616-A673-76BCC29BB217}" dt="2023-11-02T14:56:23.798" v="111"/>
          <ac:spMkLst>
            <pc:docMk/>
            <pc:sldMk cId="3813287197" sldId="334"/>
            <ac:spMk id="2119" creationId="{6C461E91-E8D1-5145-7BD9-C30A0E4662BD}"/>
          </ac:spMkLst>
        </pc:spChg>
        <pc:spChg chg="add">
          <ac:chgData name="Tú Lê Đình" userId="9bc49a045950dcfa" providerId="Windows Live" clId="Web-{CF3DC3F9-134E-4616-A673-76BCC29BB217}" dt="2023-11-02T14:56:23.798" v="111"/>
          <ac:spMkLst>
            <pc:docMk/>
            <pc:sldMk cId="3813287197" sldId="334"/>
            <ac:spMk id="2120" creationId="{B530CD8A-FCCF-FFE8-AF20-5516ECBB697D}"/>
          </ac:spMkLst>
        </pc:spChg>
        <pc:spChg chg="add">
          <ac:chgData name="Tú Lê Đình" userId="9bc49a045950dcfa" providerId="Windows Live" clId="Web-{CF3DC3F9-134E-4616-A673-76BCC29BB217}" dt="2023-11-02T14:56:23.798" v="111"/>
          <ac:spMkLst>
            <pc:docMk/>
            <pc:sldMk cId="3813287197" sldId="334"/>
            <ac:spMk id="2121" creationId="{509A2603-7384-3552-527A-C7E4888EC970}"/>
          </ac:spMkLst>
        </pc:spChg>
        <pc:spChg chg="add">
          <ac:chgData name="Tú Lê Đình" userId="9bc49a045950dcfa" providerId="Windows Live" clId="Web-{CF3DC3F9-134E-4616-A673-76BCC29BB217}" dt="2023-11-02T14:56:23.798" v="111"/>
          <ac:spMkLst>
            <pc:docMk/>
            <pc:sldMk cId="3813287197" sldId="334"/>
            <ac:spMk id="2122" creationId="{D87019E8-B6DD-F703-2659-A7E4AFED2A75}"/>
          </ac:spMkLst>
        </pc:spChg>
        <pc:spChg chg="add">
          <ac:chgData name="Tú Lê Đình" userId="9bc49a045950dcfa" providerId="Windows Live" clId="Web-{CF3DC3F9-134E-4616-A673-76BCC29BB217}" dt="2023-11-02T14:56:23.798" v="111"/>
          <ac:spMkLst>
            <pc:docMk/>
            <pc:sldMk cId="3813287197" sldId="334"/>
            <ac:spMk id="2123" creationId="{0DF12233-B356-AF7C-C4D7-58DA52974E2C}"/>
          </ac:spMkLst>
        </pc:spChg>
        <pc:spChg chg="add">
          <ac:chgData name="Tú Lê Đình" userId="9bc49a045950dcfa" providerId="Windows Live" clId="Web-{CF3DC3F9-134E-4616-A673-76BCC29BB217}" dt="2023-11-02T14:56:23.798" v="111"/>
          <ac:spMkLst>
            <pc:docMk/>
            <pc:sldMk cId="3813287197" sldId="334"/>
            <ac:spMk id="2124" creationId="{CEB3B7FF-4F34-00B0-C521-DF627BDE35A2}"/>
          </ac:spMkLst>
        </pc:spChg>
        <pc:spChg chg="add">
          <ac:chgData name="Tú Lê Đình" userId="9bc49a045950dcfa" providerId="Windows Live" clId="Web-{CF3DC3F9-134E-4616-A673-76BCC29BB217}" dt="2023-11-02T14:56:23.798" v="111"/>
          <ac:spMkLst>
            <pc:docMk/>
            <pc:sldMk cId="3813287197" sldId="334"/>
            <ac:spMk id="2125" creationId="{9D4011EF-703C-4962-22E3-78A44F05B99B}"/>
          </ac:spMkLst>
        </pc:spChg>
        <pc:spChg chg="add">
          <ac:chgData name="Tú Lê Đình" userId="9bc49a045950dcfa" providerId="Windows Live" clId="Web-{CF3DC3F9-134E-4616-A673-76BCC29BB217}" dt="2023-11-02T14:56:23.798" v="111"/>
          <ac:spMkLst>
            <pc:docMk/>
            <pc:sldMk cId="3813287197" sldId="334"/>
            <ac:spMk id="2126" creationId="{5BD7F67B-0FA4-AFE0-BA81-9FD452D91CF5}"/>
          </ac:spMkLst>
        </pc:spChg>
        <pc:spChg chg="add">
          <ac:chgData name="Tú Lê Đình" userId="9bc49a045950dcfa" providerId="Windows Live" clId="Web-{CF3DC3F9-134E-4616-A673-76BCC29BB217}" dt="2023-11-02T14:56:23.798" v="111"/>
          <ac:spMkLst>
            <pc:docMk/>
            <pc:sldMk cId="3813287197" sldId="334"/>
            <ac:spMk id="2150" creationId="{F80A9CEA-D228-E6EF-210F-91E5BEEBA800}"/>
          </ac:spMkLst>
        </pc:spChg>
        <pc:spChg chg="add">
          <ac:chgData name="Tú Lê Đình" userId="9bc49a045950dcfa" providerId="Windows Live" clId="Web-{CF3DC3F9-134E-4616-A673-76BCC29BB217}" dt="2023-11-02T14:56:27.814" v="112"/>
          <ac:spMkLst>
            <pc:docMk/>
            <pc:sldMk cId="3813287197" sldId="334"/>
            <ac:spMk id="2152" creationId="{F223E47A-C450-0561-3338-30215C5CDB21}"/>
          </ac:spMkLst>
        </pc:spChg>
        <pc:grpChg chg="del">
          <ac:chgData name="Tú Lê Đình" userId="9bc49a045950dcfa" providerId="Windows Live" clId="Web-{CF3DC3F9-134E-4616-A673-76BCC29BB217}" dt="2023-11-02T14:55:54.766" v="7"/>
          <ac:grpSpMkLst>
            <pc:docMk/>
            <pc:sldMk cId="3813287197" sldId="334"/>
            <ac:grpSpMk id="2" creationId="{3B4856C6-4ADB-BFB0-1FA6-3136DBEA0B13}"/>
          </ac:grpSpMkLst>
        </pc:grpChg>
        <pc:grpChg chg="add del">
          <ac:chgData name="Tú Lê Đình" userId="9bc49a045950dcfa" providerId="Windows Live" clId="Web-{CF3DC3F9-134E-4616-A673-76BCC29BB217}" dt="2023-11-02T14:56:21.079" v="109"/>
          <ac:grpSpMkLst>
            <pc:docMk/>
            <pc:sldMk cId="3813287197" sldId="334"/>
            <ac:grpSpMk id="4" creationId="{67639D5D-10C0-A137-C174-ACEDE781E6C8}"/>
          </ac:grpSpMkLst>
        </pc:grpChg>
        <pc:grpChg chg="add del">
          <ac:chgData name="Tú Lê Đình" userId="9bc49a045950dcfa" providerId="Windows Live" clId="Web-{CF3DC3F9-134E-4616-A673-76BCC29BB217}" dt="2023-11-02T14:56:21.001" v="59"/>
          <ac:grpSpMkLst>
            <pc:docMk/>
            <pc:sldMk cId="3813287197" sldId="334"/>
            <ac:grpSpMk id="2049" creationId="{67639D5D-10C0-A137-C174-ACEDE781E6C8}"/>
          </ac:grpSpMkLst>
        </pc:grpChg>
        <pc:grpChg chg="add">
          <ac:chgData name="Tú Lê Đình" userId="9bc49a045950dcfa" providerId="Windows Live" clId="Web-{CF3DC3F9-134E-4616-A673-76BCC29BB217}" dt="2023-11-02T14:56:23.798" v="111"/>
          <ac:grpSpMkLst>
            <pc:docMk/>
            <pc:sldMk cId="3813287197" sldId="334"/>
            <ac:grpSpMk id="2101" creationId="{2AF1267C-9342-0227-6BFC-187358870989}"/>
          </ac:grpSpMkLst>
        </pc:grpChg>
        <pc:picChg chg="add">
          <ac:chgData name="Tú Lê Đình" userId="9bc49a045950dcfa" providerId="Windows Live" clId="Web-{CF3DC3F9-134E-4616-A673-76BCC29BB217}" dt="2023-11-02T14:55:58.563" v="9"/>
          <ac:picMkLst>
            <pc:docMk/>
            <pc:sldMk cId="3813287197" sldId="334"/>
            <ac:picMk id="63" creationId="{93464856-4DAF-7918-EFF5-A73B11E5F97F}"/>
          </ac:picMkLst>
        </pc:picChg>
        <pc:picChg chg="del">
          <ac:chgData name="Tú Lê Đình" userId="9bc49a045950dcfa" providerId="Windows Live" clId="Web-{CF3DC3F9-134E-4616-A673-76BCC29BB217}" dt="2023-11-02T14:55:54.766" v="0"/>
          <ac:picMkLst>
            <pc:docMk/>
            <pc:sldMk cId="3813287197" sldId="334"/>
            <ac:picMk id="2050" creationId="{13AF53D9-12AA-CF80-6746-993423662050}"/>
          </ac:picMkLst>
        </pc:picChg>
        <pc:picChg chg="add">
          <ac:chgData name="Tú Lê Đình" userId="9bc49a045950dcfa" providerId="Windows Live" clId="Web-{CF3DC3F9-134E-4616-A673-76BCC29BB217}" dt="2023-11-02T14:56:02.891" v="10"/>
          <ac:picMkLst>
            <pc:docMk/>
            <pc:sldMk cId="3813287197" sldId="334"/>
            <ac:picMk id="2100" creationId="{93464856-4DAF-7918-EFF5-A73B11E5F97F}"/>
          </ac:picMkLst>
        </pc:picChg>
        <pc:picChg chg="add">
          <ac:chgData name="Tú Lê Đình" userId="9bc49a045950dcfa" providerId="Windows Live" clId="Web-{CF3DC3F9-134E-4616-A673-76BCC29BB217}" dt="2023-11-02T14:56:23.798" v="111"/>
          <ac:picMkLst>
            <pc:docMk/>
            <pc:sldMk cId="3813287197" sldId="334"/>
            <ac:picMk id="2151" creationId="{4473555D-45C0-C4C6-B5F2-FE5D042ECC03}"/>
          </ac:picMkLst>
        </pc:picChg>
        <pc:cxnChg chg="add del mod">
          <ac:chgData name="Tú Lê Đình" userId="9bc49a045950dcfa" providerId="Windows Live" clId="Web-{CF3DC3F9-134E-4616-A673-76BCC29BB217}" dt="2023-11-02T14:56:21.064" v="83"/>
          <ac:cxnSpMkLst>
            <pc:docMk/>
            <pc:sldMk cId="3813287197" sldId="334"/>
            <ac:cxnSpMk id="39" creationId="{C396B36D-44A1-7E93-1C69-D7F71DCE4E09}"/>
          </ac:cxnSpMkLst>
        </pc:cxnChg>
        <pc:cxnChg chg="add del mod">
          <ac:chgData name="Tú Lê Đình" userId="9bc49a045950dcfa" providerId="Windows Live" clId="Web-{CF3DC3F9-134E-4616-A673-76BCC29BB217}" dt="2023-11-02T14:56:21.064" v="82"/>
          <ac:cxnSpMkLst>
            <pc:docMk/>
            <pc:sldMk cId="3813287197" sldId="334"/>
            <ac:cxnSpMk id="40" creationId="{6631AF4A-E630-6EC4-2566-F72914394B2C}"/>
          </ac:cxnSpMkLst>
        </pc:cxnChg>
        <pc:cxnChg chg="add del mod">
          <ac:chgData name="Tú Lê Đình" userId="9bc49a045950dcfa" providerId="Windows Live" clId="Web-{CF3DC3F9-134E-4616-A673-76BCC29BB217}" dt="2023-11-02T14:56:21.064" v="81"/>
          <ac:cxnSpMkLst>
            <pc:docMk/>
            <pc:sldMk cId="3813287197" sldId="334"/>
            <ac:cxnSpMk id="41" creationId="{8A38E1D4-9914-FF47-AA5F-724A6659A05A}"/>
          </ac:cxnSpMkLst>
        </pc:cxnChg>
        <pc:cxnChg chg="add del mod">
          <ac:chgData name="Tú Lê Đình" userId="9bc49a045950dcfa" providerId="Windows Live" clId="Web-{CF3DC3F9-134E-4616-A673-76BCC29BB217}" dt="2023-11-02T14:56:21.064" v="80"/>
          <ac:cxnSpMkLst>
            <pc:docMk/>
            <pc:sldMk cId="3813287197" sldId="334"/>
            <ac:cxnSpMk id="42" creationId="{86926054-5556-6BE7-51D8-DFD659BB4D32}"/>
          </ac:cxnSpMkLst>
        </pc:cxnChg>
        <pc:cxnChg chg="add del mod">
          <ac:chgData name="Tú Lê Đình" userId="9bc49a045950dcfa" providerId="Windows Live" clId="Web-{CF3DC3F9-134E-4616-A673-76BCC29BB217}" dt="2023-11-02T14:56:21.064" v="79"/>
          <ac:cxnSpMkLst>
            <pc:docMk/>
            <pc:sldMk cId="3813287197" sldId="334"/>
            <ac:cxnSpMk id="43" creationId="{17E509A5-4099-17DD-C074-2F1D534386A4}"/>
          </ac:cxnSpMkLst>
        </pc:cxnChg>
        <pc:cxnChg chg="add del mod">
          <ac:chgData name="Tú Lê Đình" userId="9bc49a045950dcfa" providerId="Windows Live" clId="Web-{CF3DC3F9-134E-4616-A673-76BCC29BB217}" dt="2023-11-02T14:56:21.064" v="78"/>
          <ac:cxnSpMkLst>
            <pc:docMk/>
            <pc:sldMk cId="3813287197" sldId="334"/>
            <ac:cxnSpMk id="44" creationId="{3F01C148-57A0-5585-7153-CA8FC63F9C1F}"/>
          </ac:cxnSpMkLst>
        </pc:cxnChg>
        <pc:cxnChg chg="add del mod">
          <ac:chgData name="Tú Lê Đình" userId="9bc49a045950dcfa" providerId="Windows Live" clId="Web-{CF3DC3F9-134E-4616-A673-76BCC29BB217}" dt="2023-11-02T14:56:21.064" v="77"/>
          <ac:cxnSpMkLst>
            <pc:docMk/>
            <pc:sldMk cId="3813287197" sldId="334"/>
            <ac:cxnSpMk id="45" creationId="{E4661BFF-A9D5-1A9C-59C2-9ECA5B1719E3}"/>
          </ac:cxnSpMkLst>
        </pc:cxnChg>
        <pc:cxnChg chg="add del mod">
          <ac:chgData name="Tú Lê Đình" userId="9bc49a045950dcfa" providerId="Windows Live" clId="Web-{CF3DC3F9-134E-4616-A673-76BCC29BB217}" dt="2023-11-02T14:56:21.064" v="76"/>
          <ac:cxnSpMkLst>
            <pc:docMk/>
            <pc:sldMk cId="3813287197" sldId="334"/>
            <ac:cxnSpMk id="46" creationId="{C7C3AF2C-7069-972B-E687-94DB4A6E41F0}"/>
          </ac:cxnSpMkLst>
        </pc:cxnChg>
        <pc:cxnChg chg="add del mod">
          <ac:chgData name="Tú Lê Đình" userId="9bc49a045950dcfa" providerId="Windows Live" clId="Web-{CF3DC3F9-134E-4616-A673-76BCC29BB217}" dt="2023-11-02T14:56:21.064" v="75"/>
          <ac:cxnSpMkLst>
            <pc:docMk/>
            <pc:sldMk cId="3813287197" sldId="334"/>
            <ac:cxnSpMk id="47" creationId="{26638DA9-CC7E-E669-49ED-F1B2ED797342}"/>
          </ac:cxnSpMkLst>
        </pc:cxnChg>
        <pc:cxnChg chg="add del mod">
          <ac:chgData name="Tú Lê Đình" userId="9bc49a045950dcfa" providerId="Windows Live" clId="Web-{CF3DC3F9-134E-4616-A673-76BCC29BB217}" dt="2023-11-02T14:56:21.064" v="74"/>
          <ac:cxnSpMkLst>
            <pc:docMk/>
            <pc:sldMk cId="3813287197" sldId="334"/>
            <ac:cxnSpMk id="48" creationId="{AAA88887-35D8-D6A0-892B-7BDC2CC57968}"/>
          </ac:cxnSpMkLst>
        </pc:cxnChg>
        <pc:cxnChg chg="add del mod">
          <ac:chgData name="Tú Lê Đình" userId="9bc49a045950dcfa" providerId="Windows Live" clId="Web-{CF3DC3F9-134E-4616-A673-76BCC29BB217}" dt="2023-11-02T14:56:21.064" v="73"/>
          <ac:cxnSpMkLst>
            <pc:docMk/>
            <pc:sldMk cId="3813287197" sldId="334"/>
            <ac:cxnSpMk id="49" creationId="{0B41EE26-1237-3767-37DC-FE8ED614DD9A}"/>
          </ac:cxnSpMkLst>
        </pc:cxnChg>
        <pc:cxnChg chg="add del mod">
          <ac:chgData name="Tú Lê Đình" userId="9bc49a045950dcfa" providerId="Windows Live" clId="Web-{CF3DC3F9-134E-4616-A673-76BCC29BB217}" dt="2023-11-02T14:56:21.064" v="72"/>
          <ac:cxnSpMkLst>
            <pc:docMk/>
            <pc:sldMk cId="3813287197" sldId="334"/>
            <ac:cxnSpMk id="50" creationId="{F7BCB06B-83DE-48DD-FCE0-B47C15D5EB97}"/>
          </ac:cxnSpMkLst>
        </pc:cxnChg>
        <pc:cxnChg chg="add del mod">
          <ac:chgData name="Tú Lê Đình" userId="9bc49a045950dcfa" providerId="Windows Live" clId="Web-{CF3DC3F9-134E-4616-A673-76BCC29BB217}" dt="2023-11-02T14:56:21.064" v="71"/>
          <ac:cxnSpMkLst>
            <pc:docMk/>
            <pc:sldMk cId="3813287197" sldId="334"/>
            <ac:cxnSpMk id="51" creationId="{7F280566-C8DD-2923-5B90-7FD80288BE5F}"/>
          </ac:cxnSpMkLst>
        </pc:cxnChg>
        <pc:cxnChg chg="add del mod">
          <ac:chgData name="Tú Lê Đình" userId="9bc49a045950dcfa" providerId="Windows Live" clId="Web-{CF3DC3F9-134E-4616-A673-76BCC29BB217}" dt="2023-11-02T14:56:21.064" v="70"/>
          <ac:cxnSpMkLst>
            <pc:docMk/>
            <pc:sldMk cId="3813287197" sldId="334"/>
            <ac:cxnSpMk id="52" creationId="{19769A5E-F482-E648-C3C7-17B4FDEFE70B}"/>
          </ac:cxnSpMkLst>
        </pc:cxnChg>
        <pc:cxnChg chg="add del mod">
          <ac:chgData name="Tú Lê Đình" userId="9bc49a045950dcfa" providerId="Windows Live" clId="Web-{CF3DC3F9-134E-4616-A673-76BCC29BB217}" dt="2023-11-02T14:56:21.064" v="69"/>
          <ac:cxnSpMkLst>
            <pc:docMk/>
            <pc:sldMk cId="3813287197" sldId="334"/>
            <ac:cxnSpMk id="53" creationId="{313A7DD6-74A6-9E93-1D0C-406CB61555F0}"/>
          </ac:cxnSpMkLst>
        </pc:cxnChg>
        <pc:cxnChg chg="add del mod">
          <ac:chgData name="Tú Lê Đình" userId="9bc49a045950dcfa" providerId="Windows Live" clId="Web-{CF3DC3F9-134E-4616-A673-76BCC29BB217}" dt="2023-11-02T14:56:21.064" v="68"/>
          <ac:cxnSpMkLst>
            <pc:docMk/>
            <pc:sldMk cId="3813287197" sldId="334"/>
            <ac:cxnSpMk id="54" creationId="{06170CB9-4914-9258-CADB-BF74C9CCECAD}"/>
          </ac:cxnSpMkLst>
        </pc:cxnChg>
        <pc:cxnChg chg="add del mod">
          <ac:chgData name="Tú Lê Đình" userId="9bc49a045950dcfa" providerId="Windows Live" clId="Web-{CF3DC3F9-134E-4616-A673-76BCC29BB217}" dt="2023-11-02T14:56:21.064" v="67"/>
          <ac:cxnSpMkLst>
            <pc:docMk/>
            <pc:sldMk cId="3813287197" sldId="334"/>
            <ac:cxnSpMk id="55" creationId="{53075FAE-A8FF-8502-F1F5-16027DD8F41E}"/>
          </ac:cxnSpMkLst>
        </pc:cxnChg>
        <pc:cxnChg chg="add del mod">
          <ac:chgData name="Tú Lê Đình" userId="9bc49a045950dcfa" providerId="Windows Live" clId="Web-{CF3DC3F9-134E-4616-A673-76BCC29BB217}" dt="2023-11-02T14:56:21.048" v="66"/>
          <ac:cxnSpMkLst>
            <pc:docMk/>
            <pc:sldMk cId="3813287197" sldId="334"/>
            <ac:cxnSpMk id="56" creationId="{1FB0BDCA-C0BE-E030-3035-EC36822E39C1}"/>
          </ac:cxnSpMkLst>
        </pc:cxnChg>
        <pc:cxnChg chg="add del mod">
          <ac:chgData name="Tú Lê Đình" userId="9bc49a045950dcfa" providerId="Windows Live" clId="Web-{CF3DC3F9-134E-4616-A673-76BCC29BB217}" dt="2023-11-02T14:56:21.048" v="65"/>
          <ac:cxnSpMkLst>
            <pc:docMk/>
            <pc:sldMk cId="3813287197" sldId="334"/>
            <ac:cxnSpMk id="57" creationId="{D643E993-834A-5609-6D3E-05C449C52430}"/>
          </ac:cxnSpMkLst>
        </pc:cxnChg>
        <pc:cxnChg chg="add del mod">
          <ac:chgData name="Tú Lê Đình" userId="9bc49a045950dcfa" providerId="Windows Live" clId="Web-{CF3DC3F9-134E-4616-A673-76BCC29BB217}" dt="2023-11-02T14:56:21.048" v="64"/>
          <ac:cxnSpMkLst>
            <pc:docMk/>
            <pc:sldMk cId="3813287197" sldId="334"/>
            <ac:cxnSpMk id="58" creationId="{0DADE2A0-FD2A-3F1F-91CA-7C2E134C00DF}"/>
          </ac:cxnSpMkLst>
        </pc:cxnChg>
        <pc:cxnChg chg="add del mod">
          <ac:chgData name="Tú Lê Đình" userId="9bc49a045950dcfa" providerId="Windows Live" clId="Web-{CF3DC3F9-134E-4616-A673-76BCC29BB217}" dt="2023-11-02T14:56:21.048" v="63"/>
          <ac:cxnSpMkLst>
            <pc:docMk/>
            <pc:sldMk cId="3813287197" sldId="334"/>
            <ac:cxnSpMk id="59" creationId="{F49C525F-28E9-862E-FD19-EF9A4048555A}"/>
          </ac:cxnSpMkLst>
        </pc:cxnChg>
        <pc:cxnChg chg="add del mod">
          <ac:chgData name="Tú Lê Đình" userId="9bc49a045950dcfa" providerId="Windows Live" clId="Web-{CF3DC3F9-134E-4616-A673-76BCC29BB217}" dt="2023-11-02T14:56:21.048" v="62"/>
          <ac:cxnSpMkLst>
            <pc:docMk/>
            <pc:sldMk cId="3813287197" sldId="334"/>
            <ac:cxnSpMk id="60" creationId="{8302AA4A-73C9-9D81-E5B8-918008E926D9}"/>
          </ac:cxnSpMkLst>
        </pc:cxnChg>
        <pc:cxnChg chg="add del mod">
          <ac:chgData name="Tú Lê Đình" userId="9bc49a045950dcfa" providerId="Windows Live" clId="Web-{CF3DC3F9-134E-4616-A673-76BCC29BB217}" dt="2023-11-02T14:56:21.048" v="61"/>
          <ac:cxnSpMkLst>
            <pc:docMk/>
            <pc:sldMk cId="3813287197" sldId="334"/>
            <ac:cxnSpMk id="61" creationId="{04D043E5-0992-D8B3-F8D2-87A6EBB9DADF}"/>
          </ac:cxnSpMkLst>
        </pc:cxnChg>
        <pc:cxnChg chg="add del mod">
          <ac:chgData name="Tú Lê Đình" userId="9bc49a045950dcfa" providerId="Windows Live" clId="Web-{CF3DC3F9-134E-4616-A673-76BCC29BB217}" dt="2023-11-02T14:56:20.704" v="33"/>
          <ac:cxnSpMkLst>
            <pc:docMk/>
            <pc:sldMk cId="3813287197" sldId="334"/>
            <ac:cxnSpMk id="2076" creationId="{C396B36D-44A1-7E93-1C69-D7F71DCE4E09}"/>
          </ac:cxnSpMkLst>
        </pc:cxnChg>
        <pc:cxnChg chg="add del mod">
          <ac:chgData name="Tú Lê Đình" userId="9bc49a045950dcfa" providerId="Windows Live" clId="Web-{CF3DC3F9-134E-4616-A673-76BCC29BB217}" dt="2023-11-02T14:56:20.704" v="32"/>
          <ac:cxnSpMkLst>
            <pc:docMk/>
            <pc:sldMk cId="3813287197" sldId="334"/>
            <ac:cxnSpMk id="2077" creationId="{6631AF4A-E630-6EC4-2566-F72914394B2C}"/>
          </ac:cxnSpMkLst>
        </pc:cxnChg>
        <pc:cxnChg chg="add del mod">
          <ac:chgData name="Tú Lê Đình" userId="9bc49a045950dcfa" providerId="Windows Live" clId="Web-{CF3DC3F9-134E-4616-A673-76BCC29BB217}" dt="2023-11-02T14:56:20.704" v="31"/>
          <ac:cxnSpMkLst>
            <pc:docMk/>
            <pc:sldMk cId="3813287197" sldId="334"/>
            <ac:cxnSpMk id="2078" creationId="{8A38E1D4-9914-FF47-AA5F-724A6659A05A}"/>
          </ac:cxnSpMkLst>
        </pc:cxnChg>
        <pc:cxnChg chg="add del mod">
          <ac:chgData name="Tú Lê Đình" userId="9bc49a045950dcfa" providerId="Windows Live" clId="Web-{CF3DC3F9-134E-4616-A673-76BCC29BB217}" dt="2023-11-02T14:56:20.704" v="30"/>
          <ac:cxnSpMkLst>
            <pc:docMk/>
            <pc:sldMk cId="3813287197" sldId="334"/>
            <ac:cxnSpMk id="2079" creationId="{86926054-5556-6BE7-51D8-DFD659BB4D32}"/>
          </ac:cxnSpMkLst>
        </pc:cxnChg>
        <pc:cxnChg chg="add del mod">
          <ac:chgData name="Tú Lê Đình" userId="9bc49a045950dcfa" providerId="Windows Live" clId="Web-{CF3DC3F9-134E-4616-A673-76BCC29BB217}" dt="2023-11-02T14:56:20.704" v="29"/>
          <ac:cxnSpMkLst>
            <pc:docMk/>
            <pc:sldMk cId="3813287197" sldId="334"/>
            <ac:cxnSpMk id="2080" creationId="{17E509A5-4099-17DD-C074-2F1D534386A4}"/>
          </ac:cxnSpMkLst>
        </pc:cxnChg>
        <pc:cxnChg chg="add del mod">
          <ac:chgData name="Tú Lê Đình" userId="9bc49a045950dcfa" providerId="Windows Live" clId="Web-{CF3DC3F9-134E-4616-A673-76BCC29BB217}" dt="2023-11-02T14:56:20.704" v="28"/>
          <ac:cxnSpMkLst>
            <pc:docMk/>
            <pc:sldMk cId="3813287197" sldId="334"/>
            <ac:cxnSpMk id="2081" creationId="{3F01C148-57A0-5585-7153-CA8FC63F9C1F}"/>
          </ac:cxnSpMkLst>
        </pc:cxnChg>
        <pc:cxnChg chg="add del mod">
          <ac:chgData name="Tú Lê Đình" userId="9bc49a045950dcfa" providerId="Windows Live" clId="Web-{CF3DC3F9-134E-4616-A673-76BCC29BB217}" dt="2023-11-02T14:56:20.704" v="27"/>
          <ac:cxnSpMkLst>
            <pc:docMk/>
            <pc:sldMk cId="3813287197" sldId="334"/>
            <ac:cxnSpMk id="2082" creationId="{E4661BFF-A9D5-1A9C-59C2-9ECA5B1719E3}"/>
          </ac:cxnSpMkLst>
        </pc:cxnChg>
        <pc:cxnChg chg="add del mod">
          <ac:chgData name="Tú Lê Đình" userId="9bc49a045950dcfa" providerId="Windows Live" clId="Web-{CF3DC3F9-134E-4616-A673-76BCC29BB217}" dt="2023-11-02T14:56:20.704" v="26"/>
          <ac:cxnSpMkLst>
            <pc:docMk/>
            <pc:sldMk cId="3813287197" sldId="334"/>
            <ac:cxnSpMk id="2083" creationId="{C7C3AF2C-7069-972B-E687-94DB4A6E41F0}"/>
          </ac:cxnSpMkLst>
        </pc:cxnChg>
        <pc:cxnChg chg="add del mod">
          <ac:chgData name="Tú Lê Đình" userId="9bc49a045950dcfa" providerId="Windows Live" clId="Web-{CF3DC3F9-134E-4616-A673-76BCC29BB217}" dt="2023-11-02T14:56:20.704" v="25"/>
          <ac:cxnSpMkLst>
            <pc:docMk/>
            <pc:sldMk cId="3813287197" sldId="334"/>
            <ac:cxnSpMk id="2084" creationId="{26638DA9-CC7E-E669-49ED-F1B2ED797342}"/>
          </ac:cxnSpMkLst>
        </pc:cxnChg>
        <pc:cxnChg chg="add del mod">
          <ac:chgData name="Tú Lê Đình" userId="9bc49a045950dcfa" providerId="Windows Live" clId="Web-{CF3DC3F9-134E-4616-A673-76BCC29BB217}" dt="2023-11-02T14:56:20.704" v="24"/>
          <ac:cxnSpMkLst>
            <pc:docMk/>
            <pc:sldMk cId="3813287197" sldId="334"/>
            <ac:cxnSpMk id="2085" creationId="{AAA88887-35D8-D6A0-892B-7BDC2CC57968}"/>
          </ac:cxnSpMkLst>
        </pc:cxnChg>
        <pc:cxnChg chg="add del mod">
          <ac:chgData name="Tú Lê Đình" userId="9bc49a045950dcfa" providerId="Windows Live" clId="Web-{CF3DC3F9-134E-4616-A673-76BCC29BB217}" dt="2023-11-02T14:56:20.704" v="23"/>
          <ac:cxnSpMkLst>
            <pc:docMk/>
            <pc:sldMk cId="3813287197" sldId="334"/>
            <ac:cxnSpMk id="2086" creationId="{0B41EE26-1237-3767-37DC-FE8ED614DD9A}"/>
          </ac:cxnSpMkLst>
        </pc:cxnChg>
        <pc:cxnChg chg="add del mod">
          <ac:chgData name="Tú Lê Đình" userId="9bc49a045950dcfa" providerId="Windows Live" clId="Web-{CF3DC3F9-134E-4616-A673-76BCC29BB217}" dt="2023-11-02T14:56:20.704" v="22"/>
          <ac:cxnSpMkLst>
            <pc:docMk/>
            <pc:sldMk cId="3813287197" sldId="334"/>
            <ac:cxnSpMk id="2087" creationId="{F7BCB06B-83DE-48DD-FCE0-B47C15D5EB97}"/>
          </ac:cxnSpMkLst>
        </pc:cxnChg>
        <pc:cxnChg chg="add del mod">
          <ac:chgData name="Tú Lê Đình" userId="9bc49a045950dcfa" providerId="Windows Live" clId="Web-{CF3DC3F9-134E-4616-A673-76BCC29BB217}" dt="2023-11-02T14:56:20.704" v="21"/>
          <ac:cxnSpMkLst>
            <pc:docMk/>
            <pc:sldMk cId="3813287197" sldId="334"/>
            <ac:cxnSpMk id="2088" creationId="{7F280566-C8DD-2923-5B90-7FD80288BE5F}"/>
          </ac:cxnSpMkLst>
        </pc:cxnChg>
        <pc:cxnChg chg="add del mod">
          <ac:chgData name="Tú Lê Đình" userId="9bc49a045950dcfa" providerId="Windows Live" clId="Web-{CF3DC3F9-134E-4616-A673-76BCC29BB217}" dt="2023-11-02T14:56:20.704" v="20"/>
          <ac:cxnSpMkLst>
            <pc:docMk/>
            <pc:sldMk cId="3813287197" sldId="334"/>
            <ac:cxnSpMk id="2089" creationId="{19769A5E-F482-E648-C3C7-17B4FDEFE70B}"/>
          </ac:cxnSpMkLst>
        </pc:cxnChg>
        <pc:cxnChg chg="add del mod">
          <ac:chgData name="Tú Lê Đình" userId="9bc49a045950dcfa" providerId="Windows Live" clId="Web-{CF3DC3F9-134E-4616-A673-76BCC29BB217}" dt="2023-11-02T14:56:20.704" v="19"/>
          <ac:cxnSpMkLst>
            <pc:docMk/>
            <pc:sldMk cId="3813287197" sldId="334"/>
            <ac:cxnSpMk id="2090" creationId="{313A7DD6-74A6-9E93-1D0C-406CB61555F0}"/>
          </ac:cxnSpMkLst>
        </pc:cxnChg>
        <pc:cxnChg chg="add del mod">
          <ac:chgData name="Tú Lê Đình" userId="9bc49a045950dcfa" providerId="Windows Live" clId="Web-{CF3DC3F9-134E-4616-A673-76BCC29BB217}" dt="2023-11-02T14:56:20.704" v="18"/>
          <ac:cxnSpMkLst>
            <pc:docMk/>
            <pc:sldMk cId="3813287197" sldId="334"/>
            <ac:cxnSpMk id="2091" creationId="{06170CB9-4914-9258-CADB-BF74C9CCECAD}"/>
          </ac:cxnSpMkLst>
        </pc:cxnChg>
        <pc:cxnChg chg="add del mod">
          <ac:chgData name="Tú Lê Đình" userId="9bc49a045950dcfa" providerId="Windows Live" clId="Web-{CF3DC3F9-134E-4616-A673-76BCC29BB217}" dt="2023-11-02T14:56:20.704" v="17"/>
          <ac:cxnSpMkLst>
            <pc:docMk/>
            <pc:sldMk cId="3813287197" sldId="334"/>
            <ac:cxnSpMk id="2092" creationId="{53075FAE-A8FF-8502-F1F5-16027DD8F41E}"/>
          </ac:cxnSpMkLst>
        </pc:cxnChg>
        <pc:cxnChg chg="add del mod">
          <ac:chgData name="Tú Lê Đình" userId="9bc49a045950dcfa" providerId="Windows Live" clId="Web-{CF3DC3F9-134E-4616-A673-76BCC29BB217}" dt="2023-11-02T14:56:20.704" v="16"/>
          <ac:cxnSpMkLst>
            <pc:docMk/>
            <pc:sldMk cId="3813287197" sldId="334"/>
            <ac:cxnSpMk id="2093" creationId="{1FB0BDCA-C0BE-E030-3035-EC36822E39C1}"/>
          </ac:cxnSpMkLst>
        </pc:cxnChg>
        <pc:cxnChg chg="add del mod">
          <ac:chgData name="Tú Lê Đình" userId="9bc49a045950dcfa" providerId="Windows Live" clId="Web-{CF3DC3F9-134E-4616-A673-76BCC29BB217}" dt="2023-11-02T14:56:20.704" v="15"/>
          <ac:cxnSpMkLst>
            <pc:docMk/>
            <pc:sldMk cId="3813287197" sldId="334"/>
            <ac:cxnSpMk id="2094" creationId="{D643E993-834A-5609-6D3E-05C449C52430}"/>
          </ac:cxnSpMkLst>
        </pc:cxnChg>
        <pc:cxnChg chg="add del mod">
          <ac:chgData name="Tú Lê Đình" userId="9bc49a045950dcfa" providerId="Windows Live" clId="Web-{CF3DC3F9-134E-4616-A673-76BCC29BB217}" dt="2023-11-02T14:56:20.704" v="14"/>
          <ac:cxnSpMkLst>
            <pc:docMk/>
            <pc:sldMk cId="3813287197" sldId="334"/>
            <ac:cxnSpMk id="2095" creationId="{0DADE2A0-FD2A-3F1F-91CA-7C2E134C00DF}"/>
          </ac:cxnSpMkLst>
        </pc:cxnChg>
        <pc:cxnChg chg="add del mod">
          <ac:chgData name="Tú Lê Đình" userId="9bc49a045950dcfa" providerId="Windows Live" clId="Web-{CF3DC3F9-134E-4616-A673-76BCC29BB217}" dt="2023-11-02T14:56:20.704" v="13"/>
          <ac:cxnSpMkLst>
            <pc:docMk/>
            <pc:sldMk cId="3813287197" sldId="334"/>
            <ac:cxnSpMk id="2096" creationId="{F49C525F-28E9-862E-FD19-EF9A4048555A}"/>
          </ac:cxnSpMkLst>
        </pc:cxnChg>
        <pc:cxnChg chg="add del mod">
          <ac:chgData name="Tú Lê Đình" userId="9bc49a045950dcfa" providerId="Windows Live" clId="Web-{CF3DC3F9-134E-4616-A673-76BCC29BB217}" dt="2023-11-02T14:56:20.704" v="12"/>
          <ac:cxnSpMkLst>
            <pc:docMk/>
            <pc:sldMk cId="3813287197" sldId="334"/>
            <ac:cxnSpMk id="2097" creationId="{8302AA4A-73C9-9D81-E5B8-918008E926D9}"/>
          </ac:cxnSpMkLst>
        </pc:cxnChg>
        <pc:cxnChg chg="add del mod">
          <ac:chgData name="Tú Lê Đình" userId="9bc49a045950dcfa" providerId="Windows Live" clId="Web-{CF3DC3F9-134E-4616-A673-76BCC29BB217}" dt="2023-11-02T14:56:20.704" v="11"/>
          <ac:cxnSpMkLst>
            <pc:docMk/>
            <pc:sldMk cId="3813287197" sldId="334"/>
            <ac:cxnSpMk id="2098" creationId="{04D043E5-0992-D8B3-F8D2-87A6EBB9DADF}"/>
          </ac:cxnSpMkLst>
        </pc:cxnChg>
        <pc:cxnChg chg="add">
          <ac:chgData name="Tú Lê Đình" userId="9bc49a045950dcfa" providerId="Windows Live" clId="Web-{CF3DC3F9-134E-4616-A673-76BCC29BB217}" dt="2023-11-02T14:56:23.798" v="111"/>
          <ac:cxnSpMkLst>
            <pc:docMk/>
            <pc:sldMk cId="3813287197" sldId="334"/>
            <ac:cxnSpMk id="2127" creationId="{8F804BEC-5787-B87C-5E86-A202DFBBBCD3}"/>
          </ac:cxnSpMkLst>
        </pc:cxnChg>
        <pc:cxnChg chg="add">
          <ac:chgData name="Tú Lê Đình" userId="9bc49a045950dcfa" providerId="Windows Live" clId="Web-{CF3DC3F9-134E-4616-A673-76BCC29BB217}" dt="2023-11-02T14:56:23.798" v="111"/>
          <ac:cxnSpMkLst>
            <pc:docMk/>
            <pc:sldMk cId="3813287197" sldId="334"/>
            <ac:cxnSpMk id="2128" creationId="{2C3801A5-DC8E-87A8-2410-A876BAFE0000}"/>
          </ac:cxnSpMkLst>
        </pc:cxnChg>
        <pc:cxnChg chg="add">
          <ac:chgData name="Tú Lê Đình" userId="9bc49a045950dcfa" providerId="Windows Live" clId="Web-{CF3DC3F9-134E-4616-A673-76BCC29BB217}" dt="2023-11-02T14:56:23.798" v="111"/>
          <ac:cxnSpMkLst>
            <pc:docMk/>
            <pc:sldMk cId="3813287197" sldId="334"/>
            <ac:cxnSpMk id="2129" creationId="{F5E071C0-9C90-F9D0-6642-2084CD06B0C9}"/>
          </ac:cxnSpMkLst>
        </pc:cxnChg>
        <pc:cxnChg chg="add">
          <ac:chgData name="Tú Lê Đình" userId="9bc49a045950dcfa" providerId="Windows Live" clId="Web-{CF3DC3F9-134E-4616-A673-76BCC29BB217}" dt="2023-11-02T14:56:23.798" v="111"/>
          <ac:cxnSpMkLst>
            <pc:docMk/>
            <pc:sldMk cId="3813287197" sldId="334"/>
            <ac:cxnSpMk id="2130" creationId="{1CE0768A-EDF1-F13F-085F-D97B01E4FEE4}"/>
          </ac:cxnSpMkLst>
        </pc:cxnChg>
        <pc:cxnChg chg="add">
          <ac:chgData name="Tú Lê Đình" userId="9bc49a045950dcfa" providerId="Windows Live" clId="Web-{CF3DC3F9-134E-4616-A673-76BCC29BB217}" dt="2023-11-02T14:56:23.798" v="111"/>
          <ac:cxnSpMkLst>
            <pc:docMk/>
            <pc:sldMk cId="3813287197" sldId="334"/>
            <ac:cxnSpMk id="2131" creationId="{6861D61D-B7C4-9D23-9421-45DA50F336E2}"/>
          </ac:cxnSpMkLst>
        </pc:cxnChg>
        <pc:cxnChg chg="add">
          <ac:chgData name="Tú Lê Đình" userId="9bc49a045950dcfa" providerId="Windows Live" clId="Web-{CF3DC3F9-134E-4616-A673-76BCC29BB217}" dt="2023-11-02T14:56:23.798" v="111"/>
          <ac:cxnSpMkLst>
            <pc:docMk/>
            <pc:sldMk cId="3813287197" sldId="334"/>
            <ac:cxnSpMk id="2132" creationId="{A4D6ED27-B960-0B42-6C7D-7D880B58DB77}"/>
          </ac:cxnSpMkLst>
        </pc:cxnChg>
        <pc:cxnChg chg="add">
          <ac:chgData name="Tú Lê Đình" userId="9bc49a045950dcfa" providerId="Windows Live" clId="Web-{CF3DC3F9-134E-4616-A673-76BCC29BB217}" dt="2023-11-02T14:56:23.798" v="111"/>
          <ac:cxnSpMkLst>
            <pc:docMk/>
            <pc:sldMk cId="3813287197" sldId="334"/>
            <ac:cxnSpMk id="2133" creationId="{5CEB75DD-67B1-5F99-B249-4B717A9DDD6A}"/>
          </ac:cxnSpMkLst>
        </pc:cxnChg>
        <pc:cxnChg chg="add">
          <ac:chgData name="Tú Lê Đình" userId="9bc49a045950dcfa" providerId="Windows Live" clId="Web-{CF3DC3F9-134E-4616-A673-76BCC29BB217}" dt="2023-11-02T14:56:23.798" v="111"/>
          <ac:cxnSpMkLst>
            <pc:docMk/>
            <pc:sldMk cId="3813287197" sldId="334"/>
            <ac:cxnSpMk id="2134" creationId="{A6D0C495-2922-632B-5926-55A749BEDF91}"/>
          </ac:cxnSpMkLst>
        </pc:cxnChg>
        <pc:cxnChg chg="add">
          <ac:chgData name="Tú Lê Đình" userId="9bc49a045950dcfa" providerId="Windows Live" clId="Web-{CF3DC3F9-134E-4616-A673-76BCC29BB217}" dt="2023-11-02T14:56:23.798" v="111"/>
          <ac:cxnSpMkLst>
            <pc:docMk/>
            <pc:sldMk cId="3813287197" sldId="334"/>
            <ac:cxnSpMk id="2135" creationId="{C63DA214-6C32-6D5D-61B5-EDB1F7A3EBD1}"/>
          </ac:cxnSpMkLst>
        </pc:cxnChg>
        <pc:cxnChg chg="add">
          <ac:chgData name="Tú Lê Đình" userId="9bc49a045950dcfa" providerId="Windows Live" clId="Web-{CF3DC3F9-134E-4616-A673-76BCC29BB217}" dt="2023-11-02T14:56:23.798" v="111"/>
          <ac:cxnSpMkLst>
            <pc:docMk/>
            <pc:sldMk cId="3813287197" sldId="334"/>
            <ac:cxnSpMk id="2136" creationId="{FD6C58C5-829A-E08F-76E9-3502611BE11C}"/>
          </ac:cxnSpMkLst>
        </pc:cxnChg>
        <pc:cxnChg chg="add">
          <ac:chgData name="Tú Lê Đình" userId="9bc49a045950dcfa" providerId="Windows Live" clId="Web-{CF3DC3F9-134E-4616-A673-76BCC29BB217}" dt="2023-11-02T14:56:23.798" v="111"/>
          <ac:cxnSpMkLst>
            <pc:docMk/>
            <pc:sldMk cId="3813287197" sldId="334"/>
            <ac:cxnSpMk id="2137" creationId="{FB47C2F3-D4EF-1093-775A-138E666FB35B}"/>
          </ac:cxnSpMkLst>
        </pc:cxnChg>
        <pc:cxnChg chg="add">
          <ac:chgData name="Tú Lê Đình" userId="9bc49a045950dcfa" providerId="Windows Live" clId="Web-{CF3DC3F9-134E-4616-A673-76BCC29BB217}" dt="2023-11-02T14:56:23.798" v="111"/>
          <ac:cxnSpMkLst>
            <pc:docMk/>
            <pc:sldMk cId="3813287197" sldId="334"/>
            <ac:cxnSpMk id="2138" creationId="{757CE8F2-77C1-B061-1EA1-FF585756ACBF}"/>
          </ac:cxnSpMkLst>
        </pc:cxnChg>
        <pc:cxnChg chg="add">
          <ac:chgData name="Tú Lê Đình" userId="9bc49a045950dcfa" providerId="Windows Live" clId="Web-{CF3DC3F9-134E-4616-A673-76BCC29BB217}" dt="2023-11-02T14:56:23.798" v="111"/>
          <ac:cxnSpMkLst>
            <pc:docMk/>
            <pc:sldMk cId="3813287197" sldId="334"/>
            <ac:cxnSpMk id="2139" creationId="{C606FB89-2823-756B-7827-4A52E7151724}"/>
          </ac:cxnSpMkLst>
        </pc:cxnChg>
        <pc:cxnChg chg="add">
          <ac:chgData name="Tú Lê Đình" userId="9bc49a045950dcfa" providerId="Windows Live" clId="Web-{CF3DC3F9-134E-4616-A673-76BCC29BB217}" dt="2023-11-02T14:56:23.798" v="111"/>
          <ac:cxnSpMkLst>
            <pc:docMk/>
            <pc:sldMk cId="3813287197" sldId="334"/>
            <ac:cxnSpMk id="2140" creationId="{CEEF4893-E08E-C83B-1BA7-BF810E9BC543}"/>
          </ac:cxnSpMkLst>
        </pc:cxnChg>
        <pc:cxnChg chg="add">
          <ac:chgData name="Tú Lê Đình" userId="9bc49a045950dcfa" providerId="Windows Live" clId="Web-{CF3DC3F9-134E-4616-A673-76BCC29BB217}" dt="2023-11-02T14:56:23.798" v="111"/>
          <ac:cxnSpMkLst>
            <pc:docMk/>
            <pc:sldMk cId="3813287197" sldId="334"/>
            <ac:cxnSpMk id="2141" creationId="{F7E1AE64-911F-D19B-B78A-0FE59F4A9ED9}"/>
          </ac:cxnSpMkLst>
        </pc:cxnChg>
        <pc:cxnChg chg="add">
          <ac:chgData name="Tú Lê Đình" userId="9bc49a045950dcfa" providerId="Windows Live" clId="Web-{CF3DC3F9-134E-4616-A673-76BCC29BB217}" dt="2023-11-02T14:56:23.798" v="111"/>
          <ac:cxnSpMkLst>
            <pc:docMk/>
            <pc:sldMk cId="3813287197" sldId="334"/>
            <ac:cxnSpMk id="2142" creationId="{52A541CF-4EBC-FA2A-DC66-4EE7D2D0E84A}"/>
          </ac:cxnSpMkLst>
        </pc:cxnChg>
        <pc:cxnChg chg="add">
          <ac:chgData name="Tú Lê Đình" userId="9bc49a045950dcfa" providerId="Windows Live" clId="Web-{CF3DC3F9-134E-4616-A673-76BCC29BB217}" dt="2023-11-02T14:56:23.798" v="111"/>
          <ac:cxnSpMkLst>
            <pc:docMk/>
            <pc:sldMk cId="3813287197" sldId="334"/>
            <ac:cxnSpMk id="2143" creationId="{F50FFC30-75E0-EFA2-B138-B14732C0B928}"/>
          </ac:cxnSpMkLst>
        </pc:cxnChg>
        <pc:cxnChg chg="add">
          <ac:chgData name="Tú Lê Đình" userId="9bc49a045950dcfa" providerId="Windows Live" clId="Web-{CF3DC3F9-134E-4616-A673-76BCC29BB217}" dt="2023-11-02T14:56:23.798" v="111"/>
          <ac:cxnSpMkLst>
            <pc:docMk/>
            <pc:sldMk cId="3813287197" sldId="334"/>
            <ac:cxnSpMk id="2144" creationId="{9DFC2C7D-8B11-EFAD-1798-6346D6FF1DBD}"/>
          </ac:cxnSpMkLst>
        </pc:cxnChg>
        <pc:cxnChg chg="add">
          <ac:chgData name="Tú Lê Đình" userId="9bc49a045950dcfa" providerId="Windows Live" clId="Web-{CF3DC3F9-134E-4616-A673-76BCC29BB217}" dt="2023-11-02T14:56:23.798" v="111"/>
          <ac:cxnSpMkLst>
            <pc:docMk/>
            <pc:sldMk cId="3813287197" sldId="334"/>
            <ac:cxnSpMk id="2145" creationId="{1350220D-EA3F-2AD3-2E0C-8F3FC0BA2BF1}"/>
          </ac:cxnSpMkLst>
        </pc:cxnChg>
        <pc:cxnChg chg="add">
          <ac:chgData name="Tú Lê Đình" userId="9bc49a045950dcfa" providerId="Windows Live" clId="Web-{CF3DC3F9-134E-4616-A673-76BCC29BB217}" dt="2023-11-02T14:56:23.798" v="111"/>
          <ac:cxnSpMkLst>
            <pc:docMk/>
            <pc:sldMk cId="3813287197" sldId="334"/>
            <ac:cxnSpMk id="2146" creationId="{2EA58D4D-4E8A-08D0-DDE9-836B12FA9ED9}"/>
          </ac:cxnSpMkLst>
        </pc:cxnChg>
        <pc:cxnChg chg="add">
          <ac:chgData name="Tú Lê Đình" userId="9bc49a045950dcfa" providerId="Windows Live" clId="Web-{CF3DC3F9-134E-4616-A673-76BCC29BB217}" dt="2023-11-02T14:56:23.798" v="111"/>
          <ac:cxnSpMkLst>
            <pc:docMk/>
            <pc:sldMk cId="3813287197" sldId="334"/>
            <ac:cxnSpMk id="2147" creationId="{1E4298DC-270E-FEC5-3ACC-D9DB7B37472C}"/>
          </ac:cxnSpMkLst>
        </pc:cxnChg>
        <pc:cxnChg chg="add">
          <ac:chgData name="Tú Lê Đình" userId="9bc49a045950dcfa" providerId="Windows Live" clId="Web-{CF3DC3F9-134E-4616-A673-76BCC29BB217}" dt="2023-11-02T14:56:23.798" v="111"/>
          <ac:cxnSpMkLst>
            <pc:docMk/>
            <pc:sldMk cId="3813287197" sldId="334"/>
            <ac:cxnSpMk id="2148" creationId="{D100DB94-CFBE-7FA3-3863-26EE3260E319}"/>
          </ac:cxnSpMkLst>
        </pc:cxnChg>
        <pc:cxnChg chg="add">
          <ac:chgData name="Tú Lê Đình" userId="9bc49a045950dcfa" providerId="Windows Live" clId="Web-{CF3DC3F9-134E-4616-A673-76BCC29BB217}" dt="2023-11-02T14:56:23.798" v="111"/>
          <ac:cxnSpMkLst>
            <pc:docMk/>
            <pc:sldMk cId="3813287197" sldId="334"/>
            <ac:cxnSpMk id="2149" creationId="{068BEF3A-D1DC-EE8F-7CC8-A7FBFA2D38E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r>
              <a:rPr lang="en-US" sz="2000">
                <a:latin typeface="Commissioner" panose="020B0604020202020204" charset="0"/>
              </a:rPr>
              <a:t>Phân phối chi phí dự án</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endParaRPr lang="vi-VN"/>
        </a:p>
      </c:txPr>
    </c:title>
    <c:autoTitleDeleted val="0"/>
    <c:plotArea>
      <c:layout/>
      <c:pieChart>
        <c:varyColors val="0"/>
        <c:ser>
          <c:idx val="0"/>
          <c:order val="0"/>
          <c:tx>
            <c:strRef>
              <c:f>Trang_tính1!$B$1</c:f>
              <c:strCache>
                <c:ptCount val="1"/>
                <c:pt idx="0">
                  <c:v>Phân phối chi phí dự án</c:v>
                </c:pt>
              </c:strCache>
            </c:strRef>
          </c:tx>
          <c:spPr>
            <a:solidFill>
              <a:srgbClr val="D88C9A"/>
            </a:solidFill>
            <a:ln w="19050">
              <a:solidFill>
                <a:schemeClr val="lt1"/>
              </a:solidFill>
            </a:ln>
            <a:effectLst/>
          </c:spPr>
          <c:dPt>
            <c:idx val="0"/>
            <c:bubble3D val="0"/>
            <c:spPr>
              <a:solidFill>
                <a:srgbClr val="D88C9A"/>
              </a:solidFill>
              <a:ln w="19050">
                <a:solidFill>
                  <a:schemeClr val="lt1"/>
                </a:solidFill>
              </a:ln>
              <a:effectLst/>
            </c:spPr>
            <c:extLst>
              <c:ext xmlns:c16="http://schemas.microsoft.com/office/drawing/2014/chart" uri="{C3380CC4-5D6E-409C-BE32-E72D297353CC}">
                <c16:uniqueId val="{00000001-0CD6-4D8B-A8AD-F5ED7805A787}"/>
              </c:ext>
            </c:extLst>
          </c:dPt>
          <c:dPt>
            <c:idx val="1"/>
            <c:bubble3D val="0"/>
            <c:spPr>
              <a:solidFill>
                <a:srgbClr val="6EA4BF"/>
              </a:solidFill>
              <a:ln w="19050">
                <a:solidFill>
                  <a:schemeClr val="lt1"/>
                </a:solidFill>
              </a:ln>
              <a:effectLst/>
            </c:spPr>
            <c:extLst>
              <c:ext xmlns:c16="http://schemas.microsoft.com/office/drawing/2014/chart" uri="{C3380CC4-5D6E-409C-BE32-E72D297353CC}">
                <c16:uniqueId val="{00000003-0CD6-4D8B-A8AD-F5ED7805A787}"/>
              </c:ext>
            </c:extLst>
          </c:dPt>
          <c:dPt>
            <c:idx val="2"/>
            <c:bubble3D val="0"/>
            <c:spPr>
              <a:solidFill>
                <a:srgbClr val="F1E3D3"/>
              </a:solidFill>
              <a:ln w="19050">
                <a:solidFill>
                  <a:schemeClr val="lt1"/>
                </a:solidFill>
              </a:ln>
              <a:effectLst/>
            </c:spPr>
            <c:extLst>
              <c:ext xmlns:c16="http://schemas.microsoft.com/office/drawing/2014/chart" uri="{C3380CC4-5D6E-409C-BE32-E72D297353CC}">
                <c16:uniqueId val="{00000005-0CD6-4D8B-A8AD-F5ED7805A787}"/>
              </c:ext>
            </c:extLst>
          </c:dPt>
          <c:dPt>
            <c:idx val="3"/>
            <c:bubble3D val="0"/>
            <c:spPr>
              <a:solidFill>
                <a:srgbClr val="99C1B9"/>
              </a:solidFill>
              <a:ln w="19050">
                <a:solidFill>
                  <a:schemeClr val="lt1"/>
                </a:solidFill>
              </a:ln>
              <a:effectLst/>
            </c:spPr>
            <c:extLst>
              <c:ext xmlns:c16="http://schemas.microsoft.com/office/drawing/2014/chart" uri="{C3380CC4-5D6E-409C-BE32-E72D297353CC}">
                <c16:uniqueId val="{00000007-0CD6-4D8B-A8AD-F5ED7805A787}"/>
              </c:ext>
            </c:extLst>
          </c:dPt>
          <c:dPt>
            <c:idx val="4"/>
            <c:bubble3D val="0"/>
            <c:spPr>
              <a:solidFill>
                <a:srgbClr val="8E7DBE"/>
              </a:solidFill>
              <a:ln w="19050">
                <a:solidFill>
                  <a:schemeClr val="lt1"/>
                </a:solidFill>
              </a:ln>
              <a:effectLst/>
            </c:spPr>
            <c:extLst>
              <c:ext xmlns:c16="http://schemas.microsoft.com/office/drawing/2014/chart" uri="{C3380CC4-5D6E-409C-BE32-E72D297353CC}">
                <c16:uniqueId val="{00000009-0CD6-4D8B-A8AD-F5ED7805A787}"/>
              </c:ext>
            </c:extLst>
          </c:dPt>
          <c:dPt>
            <c:idx val="5"/>
            <c:bubble3D val="0"/>
            <c:spPr>
              <a:solidFill>
                <a:srgbClr val="E58F65"/>
              </a:solidFill>
              <a:ln w="19050">
                <a:solidFill>
                  <a:schemeClr val="lt1"/>
                </a:solidFill>
              </a:ln>
              <a:effectLst/>
            </c:spPr>
            <c:extLst>
              <c:ext xmlns:c16="http://schemas.microsoft.com/office/drawing/2014/chart" uri="{C3380CC4-5D6E-409C-BE32-E72D297353CC}">
                <c16:uniqueId val="{0000000B-0CD6-4D8B-A8AD-F5ED7805A787}"/>
              </c:ext>
            </c:extLst>
          </c:dPt>
          <c:dLbls>
            <c:dLbl>
              <c:idx val="1"/>
              <c:layout>
                <c:manualLayout>
                  <c:x val="-7.041584645669291E-2"/>
                  <c:y val="2.260605314960624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CD6-4D8B-A8AD-F5ED7805A78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mn-lt"/>
                    <a:ea typeface="+mn-ea"/>
                    <a:cs typeface="+mn-cs"/>
                  </a:defRPr>
                </a:pPr>
                <a:endParaRPr lang="vi-V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Trang_tính1!$A$2:$A$7</c:f>
              <c:strCache>
                <c:ptCount val="6"/>
                <c:pt idx="0">
                  <c:v>Khởi động dự án</c:v>
                </c:pt>
                <c:pt idx="1">
                  <c:v>Giai đoạn 1</c:v>
                </c:pt>
                <c:pt idx="2">
                  <c:v>Giai đoạn 2</c:v>
                </c:pt>
                <c:pt idx="3">
                  <c:v>Giai đoạn 3</c:v>
                </c:pt>
                <c:pt idx="4">
                  <c:v>Giai đoạn 4</c:v>
                </c:pt>
                <c:pt idx="5">
                  <c:v>Giai đoạn 5</c:v>
                </c:pt>
              </c:strCache>
            </c:strRef>
          </c:cat>
          <c:val>
            <c:numRef>
              <c:f>Trang_tính1!$B$2:$B$7</c:f>
              <c:numCache>
                <c:formatCode>General</c:formatCode>
                <c:ptCount val="6"/>
                <c:pt idx="0">
                  <c:v>0.2</c:v>
                </c:pt>
                <c:pt idx="1">
                  <c:v>0.02</c:v>
                </c:pt>
                <c:pt idx="2">
                  <c:v>0.08</c:v>
                </c:pt>
                <c:pt idx="3">
                  <c:v>0.2</c:v>
                </c:pt>
                <c:pt idx="4">
                  <c:v>0.15</c:v>
                </c:pt>
                <c:pt idx="5">
                  <c:v>0.35</c:v>
                </c:pt>
              </c:numCache>
            </c:numRef>
          </c:val>
          <c:extLst>
            <c:ext xmlns:c16="http://schemas.microsoft.com/office/drawing/2014/chart" uri="{C3380CC4-5D6E-409C-BE32-E72D297353CC}">
              <c16:uniqueId val="{0000000C-0CD6-4D8B-A8AD-F5ED7805A78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1950590551181102"/>
          <c:y val="0.86571013779527561"/>
          <c:w val="0.76723818897637797"/>
          <c:h val="0.11553986220472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ommissioner" panose="020B0604020202020204" charset="0"/>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r>
              <a:rPr lang="en-US" sz="2000">
                <a:latin typeface="Commissioner" panose="020B0604020202020204" charset="0"/>
              </a:rPr>
              <a:t>Phân phối chi phí dự án</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endParaRPr lang="vi-VN"/>
        </a:p>
      </c:txPr>
    </c:title>
    <c:autoTitleDeleted val="0"/>
    <c:plotArea>
      <c:layout/>
      <c:pieChart>
        <c:varyColors val="0"/>
        <c:ser>
          <c:idx val="0"/>
          <c:order val="0"/>
          <c:tx>
            <c:strRef>
              <c:f>Trang_tính1!$B$1</c:f>
              <c:strCache>
                <c:ptCount val="1"/>
                <c:pt idx="0">
                  <c:v>Phân phối chi phí dự án</c:v>
                </c:pt>
              </c:strCache>
            </c:strRef>
          </c:tx>
          <c:spPr>
            <a:solidFill>
              <a:srgbClr val="D88C9A"/>
            </a:solidFill>
            <a:ln w="19050">
              <a:solidFill>
                <a:schemeClr val="lt1"/>
              </a:solidFill>
            </a:ln>
            <a:effectLst/>
          </c:spPr>
          <c:dPt>
            <c:idx val="0"/>
            <c:bubble3D val="0"/>
            <c:spPr>
              <a:solidFill>
                <a:srgbClr val="D88C9A"/>
              </a:solidFill>
              <a:ln w="19050">
                <a:solidFill>
                  <a:schemeClr val="lt1"/>
                </a:solidFill>
              </a:ln>
              <a:effectLst/>
            </c:spPr>
            <c:extLst>
              <c:ext xmlns:c16="http://schemas.microsoft.com/office/drawing/2014/chart" uri="{C3380CC4-5D6E-409C-BE32-E72D297353CC}">
                <c16:uniqueId val="{00000001-736D-44A6-90AF-E872992A7EAD}"/>
              </c:ext>
            </c:extLst>
          </c:dPt>
          <c:dPt>
            <c:idx val="1"/>
            <c:bubble3D val="0"/>
            <c:spPr>
              <a:solidFill>
                <a:srgbClr val="6EA4BF"/>
              </a:solidFill>
              <a:ln w="19050">
                <a:solidFill>
                  <a:schemeClr val="lt1"/>
                </a:solidFill>
              </a:ln>
              <a:effectLst/>
            </c:spPr>
            <c:extLst>
              <c:ext xmlns:c16="http://schemas.microsoft.com/office/drawing/2014/chart" uri="{C3380CC4-5D6E-409C-BE32-E72D297353CC}">
                <c16:uniqueId val="{00000003-736D-44A6-90AF-E872992A7EAD}"/>
              </c:ext>
            </c:extLst>
          </c:dPt>
          <c:dPt>
            <c:idx val="2"/>
            <c:bubble3D val="0"/>
            <c:spPr>
              <a:solidFill>
                <a:srgbClr val="F1E3D3"/>
              </a:solidFill>
              <a:ln w="19050">
                <a:solidFill>
                  <a:schemeClr val="lt1"/>
                </a:solidFill>
              </a:ln>
              <a:effectLst/>
            </c:spPr>
            <c:extLst>
              <c:ext xmlns:c16="http://schemas.microsoft.com/office/drawing/2014/chart" uri="{C3380CC4-5D6E-409C-BE32-E72D297353CC}">
                <c16:uniqueId val="{00000005-736D-44A6-90AF-E872992A7EAD}"/>
              </c:ext>
            </c:extLst>
          </c:dPt>
          <c:dPt>
            <c:idx val="3"/>
            <c:bubble3D val="0"/>
            <c:spPr>
              <a:solidFill>
                <a:srgbClr val="99C1B9"/>
              </a:solidFill>
              <a:ln w="19050">
                <a:solidFill>
                  <a:schemeClr val="lt1"/>
                </a:solidFill>
              </a:ln>
              <a:effectLst/>
            </c:spPr>
            <c:extLst>
              <c:ext xmlns:c16="http://schemas.microsoft.com/office/drawing/2014/chart" uri="{C3380CC4-5D6E-409C-BE32-E72D297353CC}">
                <c16:uniqueId val="{00000007-736D-44A6-90AF-E872992A7EAD}"/>
              </c:ext>
            </c:extLst>
          </c:dPt>
          <c:dPt>
            <c:idx val="4"/>
            <c:bubble3D val="0"/>
            <c:spPr>
              <a:solidFill>
                <a:srgbClr val="8E7DBE"/>
              </a:solidFill>
              <a:ln w="19050">
                <a:solidFill>
                  <a:schemeClr val="lt1"/>
                </a:solidFill>
              </a:ln>
              <a:effectLst/>
            </c:spPr>
            <c:extLst>
              <c:ext xmlns:c16="http://schemas.microsoft.com/office/drawing/2014/chart" uri="{C3380CC4-5D6E-409C-BE32-E72D297353CC}">
                <c16:uniqueId val="{00000009-736D-44A6-90AF-E872992A7EAD}"/>
              </c:ext>
            </c:extLst>
          </c:dPt>
          <c:dPt>
            <c:idx val="5"/>
            <c:bubble3D val="0"/>
            <c:spPr>
              <a:solidFill>
                <a:srgbClr val="E58F65"/>
              </a:solidFill>
              <a:ln w="19050">
                <a:solidFill>
                  <a:schemeClr val="lt1"/>
                </a:solidFill>
              </a:ln>
              <a:effectLst/>
            </c:spPr>
            <c:extLst>
              <c:ext xmlns:c16="http://schemas.microsoft.com/office/drawing/2014/chart" uri="{C3380CC4-5D6E-409C-BE32-E72D297353CC}">
                <c16:uniqueId val="{0000000B-736D-44A6-90AF-E872992A7EAD}"/>
              </c:ext>
            </c:extLst>
          </c:dPt>
          <c:dLbls>
            <c:dLbl>
              <c:idx val="1"/>
              <c:layout>
                <c:manualLayout>
                  <c:x val="-7.041584645669291E-2"/>
                  <c:y val="2.260605314960624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36D-44A6-90AF-E872992A7EA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mn-lt"/>
                    <a:ea typeface="+mn-ea"/>
                    <a:cs typeface="+mn-cs"/>
                  </a:defRPr>
                </a:pPr>
                <a:endParaRPr lang="vi-V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Trang_tính1!$A$2:$A$7</c:f>
              <c:strCache>
                <c:ptCount val="6"/>
                <c:pt idx="0">
                  <c:v>Khởi động dự án</c:v>
                </c:pt>
                <c:pt idx="1">
                  <c:v>Giai đoạn 1</c:v>
                </c:pt>
                <c:pt idx="2">
                  <c:v>Giai đoạn 2</c:v>
                </c:pt>
                <c:pt idx="3">
                  <c:v>Giai đoạn 3</c:v>
                </c:pt>
                <c:pt idx="4">
                  <c:v>Giai đoạn 4</c:v>
                </c:pt>
                <c:pt idx="5">
                  <c:v>Giai đoạn 5</c:v>
                </c:pt>
              </c:strCache>
            </c:strRef>
          </c:cat>
          <c:val>
            <c:numRef>
              <c:f>Trang_tính1!$B$2:$B$7</c:f>
              <c:numCache>
                <c:formatCode>General</c:formatCode>
                <c:ptCount val="6"/>
                <c:pt idx="0">
                  <c:v>0.2</c:v>
                </c:pt>
                <c:pt idx="1">
                  <c:v>0.02</c:v>
                </c:pt>
                <c:pt idx="2">
                  <c:v>0.08</c:v>
                </c:pt>
                <c:pt idx="3">
                  <c:v>0.2</c:v>
                </c:pt>
                <c:pt idx="4">
                  <c:v>0.15</c:v>
                </c:pt>
                <c:pt idx="5">
                  <c:v>0.35</c:v>
                </c:pt>
              </c:numCache>
            </c:numRef>
          </c:val>
          <c:extLst>
            <c:ext xmlns:c16="http://schemas.microsoft.com/office/drawing/2014/chart" uri="{C3380CC4-5D6E-409C-BE32-E72D297353CC}">
              <c16:uniqueId val="{0000000C-736D-44A6-90AF-E872992A7EA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1950590551181102"/>
          <c:y val="0.86571013779527561"/>
          <c:w val="0.76723818897637797"/>
          <c:h val="0.11553986220472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ommissioner" panose="020B0604020202020204" charset="0"/>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000" b="0" i="0" u="none" strike="noStrike" kern="1200" spc="0" baseline="0">
                <a:solidFill>
                  <a:schemeClr val="bg2"/>
                </a:solidFill>
                <a:latin typeface="Commissioner" panose="020B0604020202020204" charset="0"/>
                <a:ea typeface="+mn-ea"/>
                <a:cs typeface="+mn-cs"/>
              </a:defRPr>
            </a:pPr>
            <a:r>
              <a:rPr lang="vi-VN" b="1">
                <a:solidFill>
                  <a:schemeClr val="tx2">
                    <a:lumMod val="10000"/>
                  </a:schemeClr>
                </a:solidFill>
              </a:rPr>
              <a:t>Tổng chi phí dự án</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bg2"/>
              </a:solidFill>
              <a:latin typeface="Commissioner" panose="020B0604020202020204" charset="0"/>
              <a:ea typeface="+mn-ea"/>
              <a:cs typeface="+mn-cs"/>
            </a:defRPr>
          </a:pPr>
          <a:endParaRPr lang="vi-V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Tổng chi phí dự án</c:v>
                </c:pt>
              </c:strCache>
            </c:strRef>
          </c:tx>
          <c:dPt>
            <c:idx val="0"/>
            <c:bubble3D val="0"/>
            <c:spPr>
              <a:solidFill>
                <a:srgbClr val="7CE577"/>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85-4338-9136-19B594904AFD}"/>
              </c:ext>
            </c:extLst>
          </c:dPt>
          <c:dPt>
            <c:idx val="1"/>
            <c:bubble3D val="0"/>
            <c:spPr>
              <a:solidFill>
                <a:srgbClr val="7BC9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85-4338-9136-19B594904AFD}"/>
              </c:ext>
            </c:extLst>
          </c:dPt>
          <c:dPt>
            <c:idx val="2"/>
            <c:bubble3D val="0"/>
            <c:spPr>
              <a:solidFill>
                <a:srgbClr val="A0CCDA"/>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85-4338-9136-19B594904AFD}"/>
              </c:ext>
            </c:extLst>
          </c:dPt>
          <c:dPt>
            <c:idx val="3"/>
            <c:bubble3D val="0"/>
            <c:spPr>
              <a:solidFill>
                <a:srgbClr val="B6EFD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85-4338-9136-19B594904AFD}"/>
              </c:ext>
            </c:extLst>
          </c:dPt>
          <c:dPt>
            <c:idx val="4"/>
            <c:bubble3D val="0"/>
            <c:spPr>
              <a:solidFill>
                <a:srgbClr val="9CFFD9"/>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85-4338-9136-19B594904AF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vi-V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Chi phí nhân sự</c:v>
                </c:pt>
                <c:pt idx="1">
                  <c:v>Chi phí nguyên vật liệu</c:v>
                </c:pt>
                <c:pt idx="2">
                  <c:v>Chi phí cơ sở vật chất</c:v>
                </c:pt>
                <c:pt idx="3">
                  <c:v>Chi phí phát sinh</c:v>
                </c:pt>
                <c:pt idx="4">
                  <c:v>Chi phí dự phòng</c:v>
                </c:pt>
              </c:strCache>
            </c:strRef>
          </c:cat>
          <c:val>
            <c:numRef>
              <c:f>Sheet1!$B$2:$B$6</c:f>
              <c:numCache>
                <c:formatCode>General</c:formatCode>
                <c:ptCount val="5"/>
                <c:pt idx="0">
                  <c:v>43.3825</c:v>
                </c:pt>
                <c:pt idx="1">
                  <c:v>16.75</c:v>
                </c:pt>
                <c:pt idx="2">
                  <c:v>12.888888888888889</c:v>
                </c:pt>
                <c:pt idx="3">
                  <c:v>17.277777777777779</c:v>
                </c:pt>
                <c:pt idx="4">
                  <c:v>10</c:v>
                </c:pt>
              </c:numCache>
            </c:numRef>
          </c:val>
          <c:extLst>
            <c:ext xmlns:c16="http://schemas.microsoft.com/office/drawing/2014/chart" uri="{C3380CC4-5D6E-409C-BE32-E72D297353CC}">
              <c16:uniqueId val="{00000000-862E-45E9-8592-73A0CAD6D314}"/>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ommissioner" panose="020B0604020202020204" charset="0"/>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r>
              <a:rPr lang="en-US" sz="2000" b="1">
                <a:solidFill>
                  <a:schemeClr val="tx2">
                    <a:lumMod val="10000"/>
                  </a:schemeClr>
                </a:solidFill>
                <a:latin typeface="Commissioner" panose="020B0604020202020204" charset="0"/>
              </a:rPr>
              <a:t>Tổng chi phí theo giai đoạn</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Commissioner" panose="020B0604020202020204" charset="0"/>
              <a:ea typeface="+mn-ea"/>
              <a:cs typeface="+mn-cs"/>
            </a:defRPr>
          </a:pPr>
          <a:endParaRPr lang="vi-V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674312680908572"/>
          <c:y val="0.20579689355535102"/>
          <c:w val="0.78549886879422481"/>
          <c:h val="0.38581415097283761"/>
        </c:manualLayout>
      </c:layout>
      <c:pie3DChart>
        <c:varyColors val="1"/>
        <c:ser>
          <c:idx val="0"/>
          <c:order val="0"/>
          <c:tx>
            <c:strRef>
              <c:f>Sheet1!$B$1</c:f>
              <c:strCache>
                <c:ptCount val="1"/>
                <c:pt idx="0">
                  <c:v>Tổng chi phí theo giai đoạn</c:v>
                </c:pt>
              </c:strCache>
            </c:strRef>
          </c:tx>
          <c:dPt>
            <c:idx val="0"/>
            <c:bubble3D val="0"/>
            <c:spPr>
              <a:solidFill>
                <a:srgbClr val="219C90"/>
              </a:solidFill>
              <a:ln w="25400">
                <a:solidFill>
                  <a:schemeClr val="lt1"/>
                </a:solidFill>
              </a:ln>
              <a:effectLst/>
              <a:sp3d contourW="25400">
                <a:contourClr>
                  <a:schemeClr val="lt1"/>
                </a:contourClr>
              </a:sp3d>
            </c:spPr>
            <c:extLst>
              <c:ext xmlns:c16="http://schemas.microsoft.com/office/drawing/2014/chart" uri="{C3380CC4-5D6E-409C-BE32-E72D297353CC}">
                <c16:uniqueId val="{00000003-C6B2-4C72-ADB4-5011693BA831}"/>
              </c:ext>
            </c:extLst>
          </c:dPt>
          <c:dPt>
            <c:idx val="1"/>
            <c:bubble3D val="0"/>
            <c:spPr>
              <a:solidFill>
                <a:srgbClr val="A0CCDA"/>
              </a:solidFill>
              <a:ln w="25400">
                <a:solidFill>
                  <a:schemeClr val="lt1"/>
                </a:solidFill>
              </a:ln>
              <a:effectLst/>
              <a:sp3d contourW="25400">
                <a:contourClr>
                  <a:schemeClr val="lt1"/>
                </a:contourClr>
              </a:sp3d>
            </c:spPr>
            <c:extLst>
              <c:ext xmlns:c16="http://schemas.microsoft.com/office/drawing/2014/chart" uri="{C3380CC4-5D6E-409C-BE32-E72D297353CC}">
                <c16:uniqueId val="{00000002-C6B2-4C72-ADB4-5011693BA831}"/>
              </c:ext>
            </c:extLst>
          </c:dPt>
          <c:dPt>
            <c:idx val="2"/>
            <c:bubble3D val="0"/>
            <c:spPr>
              <a:solidFill>
                <a:srgbClr val="E9B824"/>
              </a:solidFill>
              <a:ln w="25400">
                <a:solidFill>
                  <a:schemeClr val="lt1"/>
                </a:solidFill>
              </a:ln>
              <a:effectLst/>
              <a:sp3d contourW="25400">
                <a:contourClr>
                  <a:schemeClr val="lt1"/>
                </a:contourClr>
              </a:sp3d>
            </c:spPr>
            <c:extLst>
              <c:ext xmlns:c16="http://schemas.microsoft.com/office/drawing/2014/chart" uri="{C3380CC4-5D6E-409C-BE32-E72D297353CC}">
                <c16:uniqueId val="{00000004-C6B2-4C72-ADB4-5011693BA831}"/>
              </c:ext>
            </c:extLst>
          </c:dPt>
          <c:dPt>
            <c:idx val="3"/>
            <c:bubble3D val="0"/>
            <c:spPr>
              <a:solidFill>
                <a:srgbClr val="EE9322"/>
              </a:solidFill>
              <a:ln w="25400">
                <a:solidFill>
                  <a:schemeClr val="lt1"/>
                </a:solidFill>
              </a:ln>
              <a:effectLst/>
              <a:sp3d contourW="25400">
                <a:contourClr>
                  <a:schemeClr val="lt1"/>
                </a:contourClr>
              </a:sp3d>
            </c:spPr>
            <c:extLst>
              <c:ext xmlns:c16="http://schemas.microsoft.com/office/drawing/2014/chart" uri="{C3380CC4-5D6E-409C-BE32-E72D297353CC}">
                <c16:uniqueId val="{00000005-C6B2-4C72-ADB4-5011693BA831}"/>
              </c:ext>
            </c:extLst>
          </c:dPt>
          <c:dPt>
            <c:idx val="4"/>
            <c:bubble3D val="0"/>
            <c:spPr>
              <a:solidFill>
                <a:srgbClr val="D83F31"/>
              </a:solidFill>
              <a:ln w="25400">
                <a:solidFill>
                  <a:schemeClr val="lt1"/>
                </a:solidFill>
              </a:ln>
              <a:effectLst/>
              <a:sp3d contourW="25400">
                <a:contourClr>
                  <a:schemeClr val="lt1"/>
                </a:contourClr>
              </a:sp3d>
            </c:spPr>
            <c:extLst>
              <c:ext xmlns:c16="http://schemas.microsoft.com/office/drawing/2014/chart" uri="{C3380CC4-5D6E-409C-BE32-E72D297353CC}">
                <c16:uniqueId val="{00000006-C6B2-4C72-ADB4-5011693BA831}"/>
              </c:ext>
            </c:extLst>
          </c:dPt>
          <c:dLbls>
            <c:dLbl>
              <c:idx val="0"/>
              <c:layout>
                <c:manualLayout>
                  <c:x val="-2.9707465267835617E-2"/>
                  <c:y val="-2.1336574018465303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vi-VN"/>
                </a:p>
              </c:txPr>
              <c:dLblPos val="bestFit"/>
              <c:showLegendKey val="0"/>
              <c:showVal val="1"/>
              <c:showCatName val="0"/>
              <c:showSerName val="0"/>
              <c:showPercent val="0"/>
              <c:showBubbleSize val="0"/>
              <c:extLst>
                <c:ext xmlns:c15="http://schemas.microsoft.com/office/drawing/2012/chart" uri="{CE6537A1-D6FC-4f65-9D91-7224C49458BB}">
                  <c15:layout>
                    <c:manualLayout>
                      <c:w val="0.22752313131084476"/>
                      <c:h val="7.8294581707465963E-2"/>
                    </c:manualLayout>
                  </c15:layout>
                </c:ext>
                <c:ext xmlns:c16="http://schemas.microsoft.com/office/drawing/2014/chart" uri="{C3380CC4-5D6E-409C-BE32-E72D297353CC}">
                  <c16:uniqueId val="{00000003-C6B2-4C72-ADB4-5011693BA831}"/>
                </c:ext>
              </c:extLst>
            </c:dLbl>
            <c:dLbl>
              <c:idx val="1"/>
              <c:layout>
                <c:manualLayout>
                  <c:x val="6.7833906446271131E-2"/>
                  <c:y val="1.9982633081133374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2209881062158868"/>
                      <c:h val="0.10610793222521586"/>
                    </c:manualLayout>
                  </c15:layout>
                </c:ext>
                <c:ext xmlns:c16="http://schemas.microsoft.com/office/drawing/2014/chart" uri="{C3380CC4-5D6E-409C-BE32-E72D297353CC}">
                  <c16:uniqueId val="{00000002-C6B2-4C72-ADB4-5011693BA831}"/>
                </c:ext>
              </c:extLst>
            </c:dLbl>
            <c:dLbl>
              <c:idx val="2"/>
              <c:layout>
                <c:manualLayout>
                  <c:x val="5.8611920606737922E-2"/>
                  <c:y val="-6.2021581626982457E-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5735689510175297"/>
                      <c:h val="0.10610793222521586"/>
                    </c:manualLayout>
                  </c15:layout>
                </c:ext>
                <c:ext xmlns:c16="http://schemas.microsoft.com/office/drawing/2014/chart" uri="{C3380CC4-5D6E-409C-BE32-E72D297353CC}">
                  <c16:uniqueId val="{00000004-C6B2-4C72-ADB4-5011693BA831}"/>
                </c:ext>
              </c:extLst>
            </c:dLbl>
            <c:dLbl>
              <c:idx val="3"/>
              <c:layout>
                <c:manualLayout>
                  <c:x val="-0.14743108829840515"/>
                  <c:y val="-9.5557259091781935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3023529165547277"/>
                      <c:h val="0.10610793222521586"/>
                    </c:manualLayout>
                  </c15:layout>
                </c:ext>
                <c:ext xmlns:c16="http://schemas.microsoft.com/office/drawing/2014/chart" uri="{C3380CC4-5D6E-409C-BE32-E72D297353CC}">
                  <c16:uniqueId val="{00000005-C6B2-4C72-ADB4-5011693BA831}"/>
                </c:ext>
              </c:extLst>
            </c:dLbl>
            <c:dLbl>
              <c:idx val="4"/>
              <c:layout>
                <c:manualLayout>
                  <c:x val="-1.4130239960859145E-2"/>
                  <c:y val="1.0414053344683051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1938665027696069"/>
                      <c:h val="0.10610793222521586"/>
                    </c:manualLayout>
                  </c15:layout>
                </c:ext>
                <c:ext xmlns:c16="http://schemas.microsoft.com/office/drawing/2014/chart" uri="{C3380CC4-5D6E-409C-BE32-E72D297353CC}">
                  <c16:uniqueId val="{00000006-C6B2-4C72-ADB4-5011693BA83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vi-V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Khảo sát và phân tích yêu cầu từ khách hàng</c:v>
                </c:pt>
                <c:pt idx="1">
                  <c:v>Phân tích và thiết kế hệ thống</c:v>
                </c:pt>
                <c:pt idx="2">
                  <c:v>Thực hiện</c:v>
                </c:pt>
                <c:pt idx="3">
                  <c:v>Kiểm thử</c:v>
                </c:pt>
                <c:pt idx="4">
                  <c:v>Triển khai và bàn giao</c:v>
                </c:pt>
              </c:strCache>
            </c:strRef>
          </c:cat>
          <c:val>
            <c:numRef>
              <c:f>Sheet1!$B$2:$B$6</c:f>
              <c:numCache>
                <c:formatCode>#,##0\ "₫"</c:formatCode>
                <c:ptCount val="5"/>
                <c:pt idx="0">
                  <c:v>18196000</c:v>
                </c:pt>
                <c:pt idx="1">
                  <c:v>28073500</c:v>
                </c:pt>
                <c:pt idx="2">
                  <c:v>41249000</c:v>
                </c:pt>
                <c:pt idx="3">
                  <c:v>30614000</c:v>
                </c:pt>
                <c:pt idx="4">
                  <c:v>62406000</c:v>
                </c:pt>
              </c:numCache>
            </c:numRef>
          </c:val>
          <c:extLst>
            <c:ext xmlns:c16="http://schemas.microsoft.com/office/drawing/2014/chart" uri="{C3380CC4-5D6E-409C-BE32-E72D297353CC}">
              <c16:uniqueId val="{00000000-C6B2-4C72-ADB4-5011693BA831}"/>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ommissioner" panose="020B0604020202020204" charset="0"/>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88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75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13</a:t>
            </a:fld>
            <a:endParaRPr lang="fr-FR"/>
          </a:p>
        </p:txBody>
      </p:sp>
    </p:spTree>
    <p:extLst>
      <p:ext uri="{BB962C8B-B14F-4D97-AF65-F5344CB8AC3E}">
        <p14:creationId xmlns:p14="http://schemas.microsoft.com/office/powerpoint/2010/main" val="271435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3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15</a:t>
            </a:fld>
            <a:endParaRPr lang="fr-FR"/>
          </a:p>
        </p:txBody>
      </p:sp>
    </p:spTree>
    <p:extLst>
      <p:ext uri="{BB962C8B-B14F-4D97-AF65-F5344CB8AC3E}">
        <p14:creationId xmlns:p14="http://schemas.microsoft.com/office/powerpoint/2010/main" val="2726239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16</a:t>
            </a:fld>
            <a:endParaRPr lang="fr-FR"/>
          </a:p>
        </p:txBody>
      </p:sp>
    </p:spTree>
    <p:extLst>
      <p:ext uri="{BB962C8B-B14F-4D97-AF65-F5344CB8AC3E}">
        <p14:creationId xmlns:p14="http://schemas.microsoft.com/office/powerpoint/2010/main" val="340027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17</a:t>
            </a:fld>
            <a:endParaRPr lang="fr-FR"/>
          </a:p>
        </p:txBody>
      </p:sp>
    </p:spTree>
    <p:extLst>
      <p:ext uri="{BB962C8B-B14F-4D97-AF65-F5344CB8AC3E}">
        <p14:creationId xmlns:p14="http://schemas.microsoft.com/office/powerpoint/2010/main" val="2192560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18</a:t>
            </a:fld>
            <a:endParaRPr lang="fr-FR"/>
          </a:p>
        </p:txBody>
      </p:sp>
    </p:spTree>
    <p:extLst>
      <p:ext uri="{BB962C8B-B14F-4D97-AF65-F5344CB8AC3E}">
        <p14:creationId xmlns:p14="http://schemas.microsoft.com/office/powerpoint/2010/main" val="4107616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82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fr-FR"/>
          </a:p>
        </p:txBody>
      </p:sp>
      <p:sp>
        <p:nvSpPr>
          <p:cNvPr id="4" name="Slide Number Placeholder 3"/>
          <p:cNvSpPr>
            <a:spLocks noGrp="1"/>
          </p:cNvSpPr>
          <p:nvPr>
            <p:ph type="sldNum" sz="quarter" idx="10"/>
          </p:nvPr>
        </p:nvSpPr>
        <p:spPr/>
        <p:txBody>
          <a:bodyPr/>
          <a:lstStyle/>
          <a:p>
            <a:fld id="{985BCD3B-4B3E-4A00-A5BD-C019803BF093}" type="slidenum">
              <a:rPr lang="fr-FR" smtClean="0"/>
              <a:pPr/>
              <a:t>20</a:t>
            </a:fld>
            <a:endParaRPr lang="fr-FR"/>
          </a:p>
        </p:txBody>
      </p:sp>
    </p:spTree>
    <p:extLst>
      <p:ext uri="{BB962C8B-B14F-4D97-AF65-F5344CB8AC3E}">
        <p14:creationId xmlns:p14="http://schemas.microsoft.com/office/powerpoint/2010/main" val="121374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08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05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8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9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5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385725"/>
            <a:ext cx="4145700" cy="2218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6168500" y="539500"/>
            <a:ext cx="2262300" cy="64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21"/>
          <p:cNvSpPr txBox="1">
            <a:spLocks noGrp="1"/>
          </p:cNvSpPr>
          <p:nvPr>
            <p:ph type="subTitle" idx="1"/>
          </p:nvPr>
        </p:nvSpPr>
        <p:spPr>
          <a:xfrm>
            <a:off x="4835609" y="1836450"/>
            <a:ext cx="3580800" cy="1790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1"/>
          <p:cNvSpPr txBox="1">
            <a:spLocks noGrp="1"/>
          </p:cNvSpPr>
          <p:nvPr>
            <p:ph type="subTitle" idx="2"/>
          </p:nvPr>
        </p:nvSpPr>
        <p:spPr>
          <a:xfrm>
            <a:off x="727600" y="1836450"/>
            <a:ext cx="3580800" cy="1790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91849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85772738-2C38-45CF-BD82-9560E1BAFD4A}" type="datetime1">
              <a:rPr lang="fr-FR" smtClean="0"/>
              <a:pPr/>
              <a:t>06/11/2023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DC7048-E6CF-407E-9A2A-31C2269F8948}" type="slidenum">
              <a:rPr lang="fr-FR" smtClean="0"/>
              <a:pPr/>
              <a:t>‹#›</a:t>
            </a:fld>
            <a:endParaRPr lang="fr-FR"/>
          </a:p>
        </p:txBody>
      </p:sp>
    </p:spTree>
    <p:extLst>
      <p:ext uri="{BB962C8B-B14F-4D97-AF65-F5344CB8AC3E}">
        <p14:creationId xmlns:p14="http://schemas.microsoft.com/office/powerpoint/2010/main" val="357817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4"/>
        <p:cNvGrpSpPr/>
        <p:nvPr/>
      </p:nvGrpSpPr>
      <p:grpSpPr>
        <a:xfrm>
          <a:off x="0" y="0"/>
          <a:ext cx="0" cy="0"/>
          <a:chOff x="0" y="0"/>
          <a:chExt cx="0" cy="0"/>
        </a:xfrm>
      </p:grpSpPr>
      <p:sp>
        <p:nvSpPr>
          <p:cNvPr id="217" name="Google Shape;217;p38"/>
          <p:cNvSpPr txBox="1">
            <a:spLocks noGrp="1"/>
          </p:cNvSpPr>
          <p:nvPr>
            <p:ph type="title"/>
          </p:nvPr>
        </p:nvSpPr>
        <p:spPr>
          <a:xfrm>
            <a:off x="713249" y="539500"/>
            <a:ext cx="31128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38"/>
          <p:cNvSpPr txBox="1">
            <a:spLocks noGrp="1"/>
          </p:cNvSpPr>
          <p:nvPr>
            <p:ph type="subTitle" idx="1"/>
          </p:nvPr>
        </p:nvSpPr>
        <p:spPr>
          <a:xfrm>
            <a:off x="713223" y="1445800"/>
            <a:ext cx="31128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602407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572000" y="3092600"/>
            <a:ext cx="34548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572000" y="539500"/>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1119900"/>
            <a:ext cx="2856600" cy="1074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7"/>
          <p:cNvSpPr txBox="1">
            <a:spLocks noGrp="1"/>
          </p:cNvSpPr>
          <p:nvPr>
            <p:ph type="subTitle" idx="1"/>
          </p:nvPr>
        </p:nvSpPr>
        <p:spPr>
          <a:xfrm>
            <a:off x="720000" y="2194800"/>
            <a:ext cx="3684300" cy="1828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13"/>
          <p:cNvSpPr txBox="1">
            <a:spLocks noGrp="1"/>
          </p:cNvSpPr>
          <p:nvPr>
            <p:ph type="title" idx="2" hasCustomPrompt="1"/>
          </p:nvPr>
        </p:nvSpPr>
        <p:spPr>
          <a:xfrm>
            <a:off x="720000" y="1578587"/>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3" hasCustomPrompt="1"/>
          </p:nvPr>
        </p:nvSpPr>
        <p:spPr>
          <a:xfrm>
            <a:off x="719996" y="2566962"/>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4" hasCustomPrompt="1"/>
          </p:nvPr>
        </p:nvSpPr>
        <p:spPr>
          <a:xfrm>
            <a:off x="719999" y="3555337"/>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3108898" y="1578587"/>
            <a:ext cx="1463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Commissioner"/>
              <a:buNone/>
              <a:defRPr sz="2200" b="1">
                <a:solidFill>
                  <a:schemeClr val="dk1"/>
                </a:solidFill>
                <a:latin typeface="Commissioner"/>
                <a:ea typeface="Commissioner"/>
                <a:cs typeface="Commissioner"/>
                <a:sym typeface="Commissioner"/>
              </a:defRPr>
            </a:lvl1pPr>
            <a:lvl2pPr lvl="1"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2pPr>
            <a:lvl3pPr lvl="2"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3pPr>
            <a:lvl4pPr lvl="3"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4pPr>
            <a:lvl5pPr lvl="4"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5pPr>
            <a:lvl6pPr lvl="5"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6pPr>
            <a:lvl7pPr lvl="6"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7pPr>
            <a:lvl8pPr lvl="7"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8pPr>
            <a:lvl9pPr lvl="8"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9pPr>
          </a:lstStyle>
          <a:p>
            <a:endParaRPr/>
          </a:p>
        </p:txBody>
      </p:sp>
      <p:sp>
        <p:nvSpPr>
          <p:cNvPr id="54" name="Google Shape;54;p13"/>
          <p:cNvSpPr txBox="1">
            <a:spLocks noGrp="1"/>
          </p:cNvSpPr>
          <p:nvPr>
            <p:ph type="subTitle" idx="5"/>
          </p:nvPr>
        </p:nvSpPr>
        <p:spPr>
          <a:xfrm>
            <a:off x="3108896" y="2566962"/>
            <a:ext cx="1463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Commissioner"/>
              <a:buNone/>
              <a:defRPr sz="2200" b="1">
                <a:solidFill>
                  <a:schemeClr val="dk1"/>
                </a:solidFill>
                <a:latin typeface="Commissioner"/>
                <a:ea typeface="Commissioner"/>
                <a:cs typeface="Commissioner"/>
                <a:sym typeface="Commissioner"/>
              </a:defRPr>
            </a:lvl1pPr>
            <a:lvl2pPr lvl="1"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2pPr>
            <a:lvl3pPr lvl="2"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3pPr>
            <a:lvl4pPr lvl="3"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4pPr>
            <a:lvl5pPr lvl="4"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5pPr>
            <a:lvl6pPr lvl="5"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6pPr>
            <a:lvl7pPr lvl="6"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7pPr>
            <a:lvl8pPr lvl="7"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8pPr>
            <a:lvl9pPr lvl="8"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9pPr>
          </a:lstStyle>
          <a:p>
            <a:endParaRPr/>
          </a:p>
        </p:txBody>
      </p:sp>
      <p:sp>
        <p:nvSpPr>
          <p:cNvPr id="55" name="Google Shape;55;p13"/>
          <p:cNvSpPr txBox="1">
            <a:spLocks noGrp="1"/>
          </p:cNvSpPr>
          <p:nvPr>
            <p:ph type="subTitle" idx="6"/>
          </p:nvPr>
        </p:nvSpPr>
        <p:spPr>
          <a:xfrm>
            <a:off x="3108898" y="3555337"/>
            <a:ext cx="1463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Commissioner"/>
              <a:buNone/>
              <a:defRPr sz="2200" b="1">
                <a:solidFill>
                  <a:schemeClr val="dk1"/>
                </a:solidFill>
                <a:latin typeface="Commissioner"/>
                <a:ea typeface="Commissioner"/>
                <a:cs typeface="Commissioner"/>
                <a:sym typeface="Commissioner"/>
              </a:defRPr>
            </a:lvl1pPr>
            <a:lvl2pPr lvl="1"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2pPr>
            <a:lvl3pPr lvl="2"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3pPr>
            <a:lvl4pPr lvl="3"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4pPr>
            <a:lvl5pPr lvl="4"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5pPr>
            <a:lvl6pPr lvl="5"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6pPr>
            <a:lvl7pPr lvl="6"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7pPr>
            <a:lvl8pPr lvl="7"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8pPr>
            <a:lvl9pPr lvl="8" rtl="0">
              <a:lnSpc>
                <a:spcPct val="100000"/>
              </a:lnSpc>
              <a:spcBef>
                <a:spcPts val="0"/>
              </a:spcBef>
              <a:spcAft>
                <a:spcPts val="0"/>
              </a:spcAft>
              <a:buSzPts val="2200"/>
              <a:buFont typeface="Commissioner"/>
              <a:buNone/>
              <a:defRPr sz="2200">
                <a:latin typeface="Commissioner"/>
                <a:ea typeface="Commissioner"/>
                <a:cs typeface="Commissioner"/>
                <a:sym typeface="Commissione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9"/>
        <p:cNvGrpSpPr/>
        <p:nvPr/>
      </p:nvGrpSpPr>
      <p:grpSpPr>
        <a:xfrm>
          <a:off x="0" y="0"/>
          <a:ext cx="0" cy="0"/>
          <a:chOff x="0" y="0"/>
          <a:chExt cx="0" cy="0"/>
        </a:xfrm>
      </p:grpSpPr>
      <p:grpSp>
        <p:nvGrpSpPr>
          <p:cNvPr id="220" name="Google Shape;220;p39"/>
          <p:cNvGrpSpPr/>
          <p:nvPr/>
        </p:nvGrpSpPr>
        <p:grpSpPr>
          <a:xfrm>
            <a:off x="-191050" y="-2020000"/>
            <a:ext cx="11626425" cy="9926500"/>
            <a:chOff x="-191050" y="-2020000"/>
            <a:chExt cx="11626425" cy="9926500"/>
          </a:xfrm>
        </p:grpSpPr>
        <p:sp>
          <p:nvSpPr>
            <p:cNvPr id="221" name="Google Shape;221;p39"/>
            <p:cNvSpPr/>
            <p:nvPr/>
          </p:nvSpPr>
          <p:spPr>
            <a:xfrm>
              <a:off x="-191050" y="-2020000"/>
              <a:ext cx="611400" cy="4810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9"/>
            <p:cNvSpPr/>
            <p:nvPr/>
          </p:nvSpPr>
          <p:spPr>
            <a:xfrm>
              <a:off x="7831025" y="2528350"/>
              <a:ext cx="3291600" cy="4810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8143775" y="3096000"/>
              <a:ext cx="3291600" cy="48105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4"/>
        <p:cNvGrpSpPr/>
        <p:nvPr/>
      </p:nvGrpSpPr>
      <p:grpSpPr>
        <a:xfrm>
          <a:off x="0" y="0"/>
          <a:ext cx="0" cy="0"/>
          <a:chOff x="0" y="0"/>
          <a:chExt cx="0" cy="0"/>
        </a:xfrm>
      </p:grpSpPr>
      <p:grpSp>
        <p:nvGrpSpPr>
          <p:cNvPr id="225" name="Google Shape;225;p40"/>
          <p:cNvGrpSpPr/>
          <p:nvPr/>
        </p:nvGrpSpPr>
        <p:grpSpPr>
          <a:xfrm>
            <a:off x="-1751475" y="-1335650"/>
            <a:ext cx="13568450" cy="7679875"/>
            <a:chOff x="-1751475" y="-1335650"/>
            <a:chExt cx="13568450" cy="7679875"/>
          </a:xfrm>
        </p:grpSpPr>
        <p:sp>
          <p:nvSpPr>
            <p:cNvPr id="226" name="Google Shape;226;p40"/>
            <p:cNvSpPr/>
            <p:nvPr/>
          </p:nvSpPr>
          <p:spPr>
            <a:xfrm>
              <a:off x="-1424650" y="4552625"/>
              <a:ext cx="5831700" cy="1791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1751475" y="4734075"/>
              <a:ext cx="4650300" cy="1428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flipH="1">
              <a:off x="5658450" y="-1335650"/>
              <a:ext cx="5831700" cy="1791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flipH="1">
              <a:off x="7166675" y="-1154200"/>
              <a:ext cx="4650300" cy="1428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713225" y="3092600"/>
            <a:ext cx="34548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2" name="Google Shape;212;p37"/>
          <p:cNvSpPr txBox="1">
            <a:spLocks noGrp="1"/>
          </p:cNvSpPr>
          <p:nvPr>
            <p:ph type="title" idx="2" hasCustomPrompt="1"/>
          </p:nvPr>
        </p:nvSpPr>
        <p:spPr>
          <a:xfrm>
            <a:off x="2919900" y="539500"/>
            <a:ext cx="16521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extLst>
      <p:ext uri="{BB962C8B-B14F-4D97-AF65-F5344CB8AC3E}">
        <p14:creationId xmlns:p14="http://schemas.microsoft.com/office/powerpoint/2010/main" val="2843833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13225" y="539500"/>
            <a:ext cx="2959500" cy="95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 name="Google Shape;38;p9"/>
          <p:cNvSpPr txBox="1">
            <a:spLocks noGrp="1"/>
          </p:cNvSpPr>
          <p:nvPr>
            <p:ph type="subTitle" idx="1"/>
          </p:nvPr>
        </p:nvSpPr>
        <p:spPr>
          <a:xfrm>
            <a:off x="3858775" y="3932900"/>
            <a:ext cx="4572000" cy="6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234116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1pPr>
            <a:lvl2pPr lvl="1"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2pPr>
            <a:lvl3pPr lvl="2"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3pPr>
            <a:lvl4pPr lvl="3"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4pPr>
            <a:lvl5pPr lvl="4"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5pPr>
            <a:lvl6pPr lvl="5"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6pPr>
            <a:lvl7pPr lvl="6"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7pPr>
            <a:lvl8pPr lvl="7"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8pPr>
            <a:lvl9pPr lvl="8" rtl="0">
              <a:spcBef>
                <a:spcPts val="0"/>
              </a:spcBef>
              <a:spcAft>
                <a:spcPts val="0"/>
              </a:spcAft>
              <a:buClr>
                <a:schemeClr val="dk1"/>
              </a:buClr>
              <a:buSzPts val="3000"/>
              <a:buFont typeface="Commissioner"/>
              <a:buNone/>
              <a:defRPr sz="3000" b="1">
                <a:solidFill>
                  <a:schemeClr val="dk1"/>
                </a:solidFill>
                <a:latin typeface="Commissioner"/>
                <a:ea typeface="Commissioner"/>
                <a:cs typeface="Commissioner"/>
                <a:sym typeface="Commission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85" r:id="rId6"/>
    <p:sldLayoutId id="2147483686" r:id="rId7"/>
    <p:sldLayoutId id="2147483691" r:id="rId8"/>
    <p:sldLayoutId id="2147483692" r:id="rId9"/>
    <p:sldLayoutId id="2147483693" r:id="rId10"/>
    <p:sldLayoutId id="2147483694" r:id="rId11"/>
    <p:sldLayoutId id="2147483695"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chart" Target="../charts/chart1.xml"/><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ctrTitle"/>
          </p:nvPr>
        </p:nvSpPr>
        <p:spPr>
          <a:xfrm>
            <a:off x="359656" y="981938"/>
            <a:ext cx="6211831" cy="22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a:latin typeface="TeXGyreAdventor" panose="00000500000000000000" pitchFamily="50" charset="0"/>
              </a:rPr>
              <a:t>WEBSITE THIẾT KẾ NỘI THẤT</a:t>
            </a:r>
            <a:endParaRPr sz="6000">
              <a:latin typeface="TeXGyreAdventor" panose="00000500000000000000" pitchFamily="50" charset="0"/>
            </a:endParaRPr>
          </a:p>
        </p:txBody>
      </p:sp>
      <p:sp>
        <p:nvSpPr>
          <p:cNvPr id="241" name="Google Shape;241;p44"/>
          <p:cNvSpPr txBox="1">
            <a:spLocks noGrp="1"/>
          </p:cNvSpPr>
          <p:nvPr>
            <p:ph type="subTitle" idx="1"/>
          </p:nvPr>
        </p:nvSpPr>
        <p:spPr>
          <a:xfrm>
            <a:off x="521493" y="3287300"/>
            <a:ext cx="5231867" cy="11061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atin typeface="TeXGyreAdventor" panose="00000500000000000000" pitchFamily="50" charset="0"/>
              </a:rPr>
              <a:t>Môn học: Quản lý dự án công nghệ thông tin</a:t>
            </a:r>
          </a:p>
          <a:p>
            <a:pPr marL="0" lvl="0" indent="0" rtl="0">
              <a:spcBef>
                <a:spcPts val="0"/>
              </a:spcBef>
              <a:spcAft>
                <a:spcPts val="0"/>
              </a:spcAft>
              <a:buNone/>
            </a:pPr>
            <a:r>
              <a:rPr lang="en-US">
                <a:latin typeface="TeXGyreAdventor" panose="00000500000000000000" pitchFamily="50" charset="0"/>
              </a:rPr>
              <a:t>Giảng viên hướng dẫn: TS Trần Hồng Diệp</a:t>
            </a:r>
          </a:p>
          <a:p>
            <a:pPr marL="0" lvl="0" indent="0" rtl="0">
              <a:spcBef>
                <a:spcPts val="0"/>
              </a:spcBef>
              <a:spcAft>
                <a:spcPts val="0"/>
              </a:spcAft>
              <a:buNone/>
            </a:pPr>
            <a:r>
              <a:rPr lang="en-US">
                <a:latin typeface="TeXGyreAdventor" panose="00000500000000000000" pitchFamily="50" charset="0"/>
              </a:rPr>
              <a:t>Lớp quản lý: 63HTTT1</a:t>
            </a:r>
          </a:p>
          <a:p>
            <a:pPr marL="0" lvl="0" indent="0" rtl="0">
              <a:spcBef>
                <a:spcPts val="0"/>
              </a:spcBef>
              <a:spcAft>
                <a:spcPts val="0"/>
              </a:spcAft>
              <a:buNone/>
            </a:pPr>
            <a:r>
              <a:rPr lang="en-US">
                <a:latin typeface="TeXGyreAdventor" panose="00000500000000000000" pitchFamily="50" charset="0"/>
              </a:rPr>
              <a:t>Nhóm thực hiện: Nhóm 8</a:t>
            </a:r>
            <a:endParaRPr>
              <a:latin typeface="TeXGyreAdventor" panose="00000500000000000000" pitchFamily="50" charset="0"/>
            </a:endParaRPr>
          </a:p>
        </p:txBody>
      </p:sp>
      <p:grpSp>
        <p:nvGrpSpPr>
          <p:cNvPr id="242" name="Google Shape;242;p44"/>
          <p:cNvGrpSpPr/>
          <p:nvPr/>
        </p:nvGrpSpPr>
        <p:grpSpPr>
          <a:xfrm>
            <a:off x="6168500" y="2408202"/>
            <a:ext cx="3136625" cy="5974525"/>
            <a:chOff x="5056050" y="2030250"/>
            <a:chExt cx="3136625" cy="5974525"/>
          </a:xfrm>
        </p:grpSpPr>
        <p:sp>
          <p:nvSpPr>
            <p:cNvPr id="243" name="Google Shape;243;p44"/>
            <p:cNvSpPr/>
            <p:nvPr/>
          </p:nvSpPr>
          <p:spPr>
            <a:xfrm>
              <a:off x="6185675" y="3194275"/>
              <a:ext cx="2007000" cy="48105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4"/>
            <p:cNvSpPr/>
            <p:nvPr/>
          </p:nvSpPr>
          <p:spPr>
            <a:xfrm>
              <a:off x="5056050" y="2030250"/>
              <a:ext cx="2007000" cy="4810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44"/>
          <p:cNvSpPr/>
          <p:nvPr/>
        </p:nvSpPr>
        <p:spPr>
          <a:xfrm>
            <a:off x="-523225" y="321475"/>
            <a:ext cx="4145700" cy="573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Logo trường Đại học Thuỷ lợi">
            <a:extLst>
              <a:ext uri="{FF2B5EF4-FFF2-40B4-BE49-F238E27FC236}">
                <a16:creationId xmlns:a16="http://schemas.microsoft.com/office/drawing/2014/main" id="{45E9DA5E-0C8D-BA1C-F3B6-D9746B25A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602" y="130394"/>
            <a:ext cx="921177" cy="76438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p2">
            <a:extLst>
              <a:ext uri="{FF2B5EF4-FFF2-40B4-BE49-F238E27FC236}">
                <a16:creationId xmlns:a16="http://schemas.microsoft.com/office/drawing/2014/main" id="{8216C584-1A0B-A299-1A17-FCDF20F65D60}"/>
              </a:ext>
            </a:extLst>
          </p:cNvPr>
          <p:cNvSpPr/>
          <p:nvPr/>
        </p:nvSpPr>
        <p:spPr>
          <a:xfrm>
            <a:off x="0" y="4854425"/>
            <a:ext cx="4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Khoa Công nghệ thông tin- Đại học Thủy lợi | Hanoi">
            <a:extLst>
              <a:ext uri="{FF2B5EF4-FFF2-40B4-BE49-F238E27FC236}">
                <a16:creationId xmlns:a16="http://schemas.microsoft.com/office/drawing/2014/main" id="{B5E3261C-1887-1F7B-DE05-EC365EEEB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310" t="14354" r="13845" b="14770"/>
          <a:stretch>
            <a:fillRect/>
          </a:stretch>
        </p:blipFill>
        <p:spPr bwMode="auto">
          <a:xfrm>
            <a:off x="6899924" y="130394"/>
            <a:ext cx="796402" cy="764382"/>
          </a:xfrm>
          <a:custGeom>
            <a:avLst/>
            <a:gdLst>
              <a:gd name="connsiteX0" fmla="*/ 396172 w 1489710"/>
              <a:gd name="connsiteY0" fmla="*/ 0 h 1429810"/>
              <a:gd name="connsiteX1" fmla="*/ 1093538 w 1489710"/>
              <a:gd name="connsiteY1" fmla="*/ 0 h 1429810"/>
              <a:gd name="connsiteX2" fmla="*/ 1489710 w 1489710"/>
              <a:gd name="connsiteY2" fmla="*/ 396172 h 1429810"/>
              <a:gd name="connsiteX3" fmla="*/ 1489710 w 1489710"/>
              <a:gd name="connsiteY3" fmla="*/ 1033638 h 1429810"/>
              <a:gd name="connsiteX4" fmla="*/ 1093538 w 1489710"/>
              <a:gd name="connsiteY4" fmla="*/ 1429810 h 1429810"/>
              <a:gd name="connsiteX5" fmla="*/ 396172 w 1489710"/>
              <a:gd name="connsiteY5" fmla="*/ 1429810 h 1429810"/>
              <a:gd name="connsiteX6" fmla="*/ 0 w 1489710"/>
              <a:gd name="connsiteY6" fmla="*/ 1033638 h 1429810"/>
              <a:gd name="connsiteX7" fmla="*/ 0 w 1489710"/>
              <a:gd name="connsiteY7" fmla="*/ 396172 h 1429810"/>
              <a:gd name="connsiteX8" fmla="*/ 396172 w 1489710"/>
              <a:gd name="connsiteY8" fmla="*/ 0 h 142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9710" h="1429810">
                <a:moveTo>
                  <a:pt x="396172" y="0"/>
                </a:moveTo>
                <a:lnTo>
                  <a:pt x="1093538" y="0"/>
                </a:lnTo>
                <a:cubicBezTo>
                  <a:pt x="1312338" y="0"/>
                  <a:pt x="1489710" y="177372"/>
                  <a:pt x="1489710" y="396172"/>
                </a:cubicBezTo>
                <a:lnTo>
                  <a:pt x="1489710" y="1033638"/>
                </a:lnTo>
                <a:cubicBezTo>
                  <a:pt x="1489710" y="1252438"/>
                  <a:pt x="1312338" y="1429810"/>
                  <a:pt x="1093538" y="1429810"/>
                </a:cubicBezTo>
                <a:lnTo>
                  <a:pt x="396172" y="1429810"/>
                </a:lnTo>
                <a:cubicBezTo>
                  <a:pt x="177372" y="1429810"/>
                  <a:pt x="0" y="1252438"/>
                  <a:pt x="0" y="1033638"/>
                </a:cubicBezTo>
                <a:lnTo>
                  <a:pt x="0" y="396172"/>
                </a:lnTo>
                <a:cubicBezTo>
                  <a:pt x="0" y="177372"/>
                  <a:pt x="177372" y="0"/>
                  <a:pt x="396172" y="0"/>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4572000" y="3092600"/>
            <a:ext cx="34548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eXGyreAdventor" panose="00000500000000000000" pitchFamily="50" charset="0"/>
              </a:rPr>
              <a:t>Vấn đề</a:t>
            </a:r>
            <a:endParaRPr>
              <a:latin typeface="TeXGyreAdventor" panose="00000500000000000000" pitchFamily="50" charset="0"/>
            </a:endParaRPr>
          </a:p>
        </p:txBody>
      </p:sp>
      <p:sp>
        <p:nvSpPr>
          <p:cNvPr id="284" name="Google Shape;284;p48"/>
          <p:cNvSpPr txBox="1">
            <a:spLocks noGrp="1"/>
          </p:cNvSpPr>
          <p:nvPr>
            <p:ph type="title" idx="2"/>
          </p:nvPr>
        </p:nvSpPr>
        <p:spPr>
          <a:xfrm>
            <a:off x="4572000" y="539500"/>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a:solidFill>
                  <a:schemeClr val="bg2"/>
                </a:solidFill>
                <a:latin typeface="TeXGyreAdventor" panose="00000500000000000000" pitchFamily="50" charset="0"/>
              </a:rPr>
              <a:t>03</a:t>
            </a:r>
            <a:endParaRPr>
              <a:solidFill>
                <a:schemeClr val="bg2"/>
              </a:solidFill>
              <a:latin typeface="TeXGyreAdventor" panose="00000500000000000000" pitchFamily="50" charset="0"/>
            </a:endParaRPr>
          </a:p>
        </p:txBody>
      </p:sp>
      <p:grpSp>
        <p:nvGrpSpPr>
          <p:cNvPr id="285" name="Google Shape;285;p48"/>
          <p:cNvGrpSpPr/>
          <p:nvPr/>
        </p:nvGrpSpPr>
        <p:grpSpPr>
          <a:xfrm>
            <a:off x="713225" y="-1851750"/>
            <a:ext cx="3532200" cy="6179700"/>
            <a:chOff x="713225" y="-1851750"/>
            <a:chExt cx="3532200" cy="6179700"/>
          </a:xfrm>
        </p:grpSpPr>
        <p:sp>
          <p:nvSpPr>
            <p:cNvPr id="286" name="Google Shape;286;p48"/>
            <p:cNvSpPr/>
            <p:nvPr/>
          </p:nvSpPr>
          <p:spPr>
            <a:xfrm>
              <a:off x="71322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287" name="Google Shape;287;p48"/>
            <p:cNvSpPr/>
            <p:nvPr/>
          </p:nvSpPr>
          <p:spPr>
            <a:xfrm>
              <a:off x="132352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
        <p:nvSpPr>
          <p:cNvPr id="2" name="Google Shape;15;p3">
            <a:extLst>
              <a:ext uri="{FF2B5EF4-FFF2-40B4-BE49-F238E27FC236}">
                <a16:creationId xmlns:a16="http://schemas.microsoft.com/office/drawing/2014/main" id="{9AF5FF1C-C2B9-4EDA-053C-4450F89A71E1}"/>
              </a:ext>
            </a:extLst>
          </p:cNvPr>
          <p:cNvSpPr/>
          <p:nvPr/>
        </p:nvSpPr>
        <p:spPr>
          <a:xfrm>
            <a:off x="0" y="4854425"/>
            <a:ext cx="40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4;p48">
            <a:extLst>
              <a:ext uri="{FF2B5EF4-FFF2-40B4-BE49-F238E27FC236}">
                <a16:creationId xmlns:a16="http://schemas.microsoft.com/office/drawing/2014/main" id="{ACA4B8E0-F8D8-3F1B-6009-82DB6F235909}"/>
              </a:ext>
            </a:extLst>
          </p:cNvPr>
          <p:cNvSpPr txBox="1">
            <a:spLocks/>
          </p:cNvSpPr>
          <p:nvPr/>
        </p:nvSpPr>
        <p:spPr>
          <a:xfrm>
            <a:off x="485774" y="-1034705"/>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03. Vấn đề</a:t>
            </a:r>
          </a:p>
        </p:txBody>
      </p:sp>
    </p:spTree>
    <p:extLst>
      <p:ext uri="{BB962C8B-B14F-4D97-AF65-F5344CB8AC3E}">
        <p14:creationId xmlns:p14="http://schemas.microsoft.com/office/powerpoint/2010/main" val="961449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3194847" y="1761660"/>
            <a:ext cx="2754306" cy="1674186"/>
          </a:xfrm>
          <a:prstGeom prst="roundRect">
            <a:avLst>
              <a:gd name="adj" fmla="val 50000"/>
            </a:avLst>
          </a:prstGeom>
          <a:solidFill>
            <a:schemeClr val="accent6">
              <a:lumMod val="60000"/>
              <a:lumOff val="40000"/>
            </a:schemeClr>
          </a:solidFill>
          <a:ln>
            <a:noFill/>
          </a:ln>
          <a:effectLst>
            <a:outerShdw blurRad="50800" dist="1270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750"/>
              </a:spcBef>
            </a:pPr>
            <a:r>
              <a:rPr lang="vi-VN" sz="1600">
                <a:solidFill>
                  <a:schemeClr val="bg2">
                    <a:lumMod val="50000"/>
                  </a:schemeClr>
                </a:solidFill>
                <a:latin typeface="Commissioner" panose="020B0604020202020204" charset="0"/>
                <a:cs typeface="Arial" pitchFamily="34" charset="0"/>
              </a:rPr>
              <a:t>Thiết kế và trải nghiệm người dùng</a:t>
            </a:r>
            <a:endParaRPr lang="en-US" sz="1600">
              <a:solidFill>
                <a:schemeClr val="bg2">
                  <a:lumMod val="50000"/>
                </a:schemeClr>
              </a:solidFill>
              <a:latin typeface="Commissioner" panose="020B0604020202020204" charset="0"/>
              <a:cs typeface="Arial" pitchFamily="34" charset="0"/>
            </a:endParaRPr>
          </a:p>
        </p:txBody>
      </p:sp>
      <p:sp>
        <p:nvSpPr>
          <p:cNvPr id="41" name="Oval 40"/>
          <p:cNvSpPr/>
          <p:nvPr/>
        </p:nvSpPr>
        <p:spPr>
          <a:xfrm>
            <a:off x="1520661" y="789552"/>
            <a:ext cx="1566174" cy="1026114"/>
          </a:xfrm>
          <a:prstGeom prst="ellipse">
            <a:avLst/>
          </a:prstGeom>
          <a:solidFill>
            <a:schemeClr val="bg2">
              <a:lumMod val="20000"/>
              <a:lumOff val="80000"/>
            </a:schemeClr>
          </a:solidFill>
          <a:ln>
            <a:solidFill>
              <a:schemeClr val="bg2"/>
            </a:solidFill>
          </a:ln>
          <a:effectLst>
            <a:outerShdw blurRad="76200" dist="889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ommissioner" panose="020B0604020202020204" charset="0"/>
                <a:cs typeface="Arial" pitchFamily="34" charset="0"/>
              </a:rPr>
              <a:t>Hiển thị portofolio</a:t>
            </a:r>
          </a:p>
        </p:txBody>
      </p:sp>
      <p:sp>
        <p:nvSpPr>
          <p:cNvPr id="70" name="Oval 69"/>
          <p:cNvSpPr/>
          <p:nvPr/>
        </p:nvSpPr>
        <p:spPr>
          <a:xfrm>
            <a:off x="1520661" y="3327834"/>
            <a:ext cx="1566174" cy="1026114"/>
          </a:xfrm>
          <a:prstGeom prst="ellipse">
            <a:avLst/>
          </a:prstGeom>
          <a:solidFill>
            <a:schemeClr val="bg2">
              <a:lumMod val="20000"/>
              <a:lumOff val="80000"/>
            </a:schemeClr>
          </a:solidFill>
          <a:ln>
            <a:solidFill>
              <a:schemeClr val="bg2"/>
            </a:solidFill>
          </a:ln>
          <a:effectLst>
            <a:outerShdw blurRad="76200" dist="889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Commissioner" panose="020B0604020202020204" charset="0"/>
                <a:cs typeface="Arial" pitchFamily="34" charset="0"/>
              </a:rPr>
              <a:t>Tối ưu hóa công cụ tìm kiếm</a:t>
            </a:r>
            <a:endParaRPr lang="en-GB">
              <a:solidFill>
                <a:schemeClr val="tx1"/>
              </a:solidFill>
              <a:latin typeface="Commissioner" panose="020B0604020202020204" charset="0"/>
              <a:cs typeface="Arial" pitchFamily="34" charset="0"/>
            </a:endParaRPr>
          </a:p>
        </p:txBody>
      </p:sp>
      <p:sp>
        <p:nvSpPr>
          <p:cNvPr id="71" name="Oval 70"/>
          <p:cNvSpPr/>
          <p:nvPr/>
        </p:nvSpPr>
        <p:spPr>
          <a:xfrm>
            <a:off x="6057165" y="3327834"/>
            <a:ext cx="1566174" cy="1026114"/>
          </a:xfrm>
          <a:prstGeom prst="ellipse">
            <a:avLst/>
          </a:prstGeom>
          <a:solidFill>
            <a:schemeClr val="bg2">
              <a:lumMod val="20000"/>
              <a:lumOff val="80000"/>
            </a:schemeClr>
          </a:solidFill>
          <a:ln>
            <a:solidFill>
              <a:schemeClr val="bg2"/>
            </a:solidFill>
          </a:ln>
          <a:effectLst>
            <a:outerShdw blurRad="76200" dist="889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latin typeface="Commissioner" panose="020B0604020202020204" charset="0"/>
              </a:rPr>
              <a:t>T</a:t>
            </a:r>
            <a:r>
              <a:rPr lang="vi-VN">
                <a:solidFill>
                  <a:srgbClr val="000000"/>
                </a:solidFill>
                <a:latin typeface="Commissioner" panose="020B0604020202020204" charset="0"/>
              </a:rPr>
              <a:t>ối ưu hóa trải nghiệm người dùng</a:t>
            </a:r>
            <a:endParaRPr lang="en-GB">
              <a:solidFill>
                <a:schemeClr val="tx1"/>
              </a:solidFill>
              <a:latin typeface="Commissioner" panose="020B0604020202020204" charset="0"/>
              <a:cs typeface="Arial" pitchFamily="34" charset="0"/>
            </a:endParaRPr>
          </a:p>
        </p:txBody>
      </p:sp>
      <p:sp>
        <p:nvSpPr>
          <p:cNvPr id="72" name="Oval 71"/>
          <p:cNvSpPr/>
          <p:nvPr/>
        </p:nvSpPr>
        <p:spPr>
          <a:xfrm>
            <a:off x="6057165" y="789552"/>
            <a:ext cx="1674186" cy="1026114"/>
          </a:xfrm>
          <a:prstGeom prst="ellipse">
            <a:avLst/>
          </a:prstGeom>
          <a:solidFill>
            <a:schemeClr val="bg2">
              <a:lumMod val="20000"/>
              <a:lumOff val="80000"/>
            </a:schemeClr>
          </a:solidFill>
          <a:ln>
            <a:solidFill>
              <a:schemeClr val="bg2"/>
            </a:solidFill>
          </a:ln>
          <a:effectLst>
            <a:outerShdw blurRad="76200" dist="889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ommissioner" panose="020B0604020202020204" charset="0"/>
                <a:cs typeface="Arial" pitchFamily="34" charset="0"/>
              </a:rPr>
              <a:t>Đánh giá và phản hồi khách hàng</a:t>
            </a:r>
          </a:p>
        </p:txBody>
      </p:sp>
      <p:sp>
        <p:nvSpPr>
          <p:cNvPr id="78" name="Notched Right Arrow 1"/>
          <p:cNvSpPr>
            <a:spLocks noChangeArrowheads="1"/>
          </p:cNvSpPr>
          <p:nvPr/>
        </p:nvSpPr>
        <p:spPr bwMode="auto">
          <a:xfrm rot="2536882">
            <a:off x="3098704" y="1727882"/>
            <a:ext cx="323850" cy="161925"/>
          </a:xfrm>
          <a:prstGeom prst="notchedRightArrow">
            <a:avLst>
              <a:gd name="adj1" fmla="val 50000"/>
              <a:gd name="adj2" fmla="val 50000"/>
            </a:avLst>
          </a:prstGeom>
          <a:solidFill>
            <a:schemeClr val="bg2">
              <a:lumMod val="20000"/>
              <a:lumOff val="80000"/>
            </a:schemeClr>
          </a:solidFill>
          <a:ln w="9525">
            <a:solidFill>
              <a:schemeClr val="bg2"/>
            </a:solidFill>
            <a:miter lim="800000"/>
            <a:headEnd/>
            <a:tailEnd/>
          </a:ln>
          <a:effectLst>
            <a:outerShdw blurRad="40000" dist="23000" dir="5400000" rotWithShape="0">
              <a:srgbClr val="808080">
                <a:alpha val="34998"/>
              </a:srgbClr>
            </a:outerShdw>
          </a:effectLst>
        </p:spPr>
        <p:txBody>
          <a:bodyPr anchor="ctr"/>
          <a:lstStyle/>
          <a:p>
            <a:pPr algn="ctr">
              <a:defRPr/>
            </a:pPr>
            <a:endParaRPr lang="en-GB" sz="1050">
              <a:solidFill>
                <a:schemeClr val="lt1"/>
              </a:solidFill>
              <a:latin typeface="Commissioner" panose="020B0604020202020204" charset="0"/>
              <a:ea typeface="+mn-ea"/>
            </a:endParaRPr>
          </a:p>
        </p:txBody>
      </p:sp>
      <p:sp>
        <p:nvSpPr>
          <p:cNvPr id="79" name="Notched Right Arrow 1"/>
          <p:cNvSpPr>
            <a:spLocks noChangeArrowheads="1"/>
          </p:cNvSpPr>
          <p:nvPr/>
        </p:nvSpPr>
        <p:spPr bwMode="auto">
          <a:xfrm rot="8121996">
            <a:off x="5723129" y="1725344"/>
            <a:ext cx="323850" cy="161925"/>
          </a:xfrm>
          <a:prstGeom prst="notchedRightArrow">
            <a:avLst>
              <a:gd name="adj1" fmla="val 50000"/>
              <a:gd name="adj2" fmla="val 50000"/>
            </a:avLst>
          </a:prstGeom>
          <a:solidFill>
            <a:schemeClr val="bg2">
              <a:lumMod val="20000"/>
              <a:lumOff val="80000"/>
            </a:schemeClr>
          </a:solidFill>
          <a:ln w="9525">
            <a:solidFill>
              <a:schemeClr val="bg2"/>
            </a:solidFill>
            <a:miter lim="800000"/>
            <a:headEnd/>
            <a:tailEnd/>
          </a:ln>
          <a:effectLst>
            <a:outerShdw blurRad="40000" dist="23000" dir="5400000" rotWithShape="0">
              <a:srgbClr val="808080">
                <a:alpha val="34998"/>
              </a:srgbClr>
            </a:outerShdw>
          </a:effectLst>
        </p:spPr>
        <p:txBody>
          <a:bodyPr anchor="ctr"/>
          <a:lstStyle/>
          <a:p>
            <a:pPr algn="ctr">
              <a:defRPr/>
            </a:pPr>
            <a:endParaRPr lang="en-GB" sz="1050">
              <a:solidFill>
                <a:schemeClr val="lt1"/>
              </a:solidFill>
              <a:latin typeface="Commissioner" panose="020B0604020202020204" charset="0"/>
              <a:ea typeface="+mn-ea"/>
            </a:endParaRPr>
          </a:p>
        </p:txBody>
      </p:sp>
      <p:sp>
        <p:nvSpPr>
          <p:cNvPr id="80" name="Notched Right Arrow 1"/>
          <p:cNvSpPr>
            <a:spLocks noChangeArrowheads="1"/>
          </p:cNvSpPr>
          <p:nvPr/>
        </p:nvSpPr>
        <p:spPr bwMode="auto">
          <a:xfrm rot="13812089">
            <a:off x="5729390" y="3369096"/>
            <a:ext cx="323850" cy="161925"/>
          </a:xfrm>
          <a:prstGeom prst="notchedRightArrow">
            <a:avLst>
              <a:gd name="adj1" fmla="val 50000"/>
              <a:gd name="adj2" fmla="val 50000"/>
            </a:avLst>
          </a:prstGeom>
          <a:solidFill>
            <a:schemeClr val="bg2">
              <a:lumMod val="20000"/>
              <a:lumOff val="80000"/>
            </a:schemeClr>
          </a:solidFill>
          <a:ln w="9525">
            <a:solidFill>
              <a:schemeClr val="bg2"/>
            </a:solidFill>
            <a:miter lim="800000"/>
            <a:headEnd/>
            <a:tailEnd/>
          </a:ln>
          <a:effectLst>
            <a:outerShdw blurRad="40000" dist="23000" dir="5400000" rotWithShape="0">
              <a:srgbClr val="808080">
                <a:alpha val="34998"/>
              </a:srgbClr>
            </a:outerShdw>
          </a:effectLst>
        </p:spPr>
        <p:txBody>
          <a:bodyPr anchor="ctr"/>
          <a:lstStyle/>
          <a:p>
            <a:pPr algn="ctr">
              <a:defRPr/>
            </a:pPr>
            <a:endParaRPr lang="en-GB" sz="1050">
              <a:solidFill>
                <a:schemeClr val="lt1"/>
              </a:solidFill>
              <a:latin typeface="Commissioner" panose="020B0604020202020204" charset="0"/>
              <a:ea typeface="+mn-ea"/>
            </a:endParaRPr>
          </a:p>
        </p:txBody>
      </p:sp>
      <p:sp>
        <p:nvSpPr>
          <p:cNvPr id="81" name="Notched Right Arrow 1"/>
          <p:cNvSpPr>
            <a:spLocks noChangeArrowheads="1"/>
          </p:cNvSpPr>
          <p:nvPr/>
        </p:nvSpPr>
        <p:spPr bwMode="auto">
          <a:xfrm rot="18915368">
            <a:off x="3096912" y="3364356"/>
            <a:ext cx="323850" cy="161925"/>
          </a:xfrm>
          <a:prstGeom prst="notchedRightArrow">
            <a:avLst>
              <a:gd name="adj1" fmla="val 50000"/>
              <a:gd name="adj2" fmla="val 50000"/>
            </a:avLst>
          </a:prstGeom>
          <a:solidFill>
            <a:schemeClr val="bg2">
              <a:lumMod val="20000"/>
              <a:lumOff val="80000"/>
            </a:schemeClr>
          </a:solidFill>
          <a:ln w="9525">
            <a:solidFill>
              <a:schemeClr val="bg2"/>
            </a:solidFill>
            <a:miter lim="800000"/>
            <a:headEnd/>
            <a:tailEnd/>
          </a:ln>
          <a:effectLst>
            <a:outerShdw blurRad="40000" dist="23000" dir="5400000" rotWithShape="0">
              <a:srgbClr val="808080">
                <a:alpha val="34998"/>
              </a:srgbClr>
            </a:outerShdw>
          </a:effectLst>
        </p:spPr>
        <p:txBody>
          <a:bodyPr anchor="ctr"/>
          <a:lstStyle/>
          <a:p>
            <a:pPr algn="ctr">
              <a:defRPr/>
            </a:pPr>
            <a:endParaRPr lang="en-GB" sz="1050">
              <a:solidFill>
                <a:schemeClr val="lt1"/>
              </a:solidFill>
              <a:latin typeface="Commissioner" panose="020B0604020202020204" charset="0"/>
              <a:ea typeface="+mn-ea"/>
            </a:endParaRPr>
          </a:p>
        </p:txBody>
      </p:sp>
      <p:sp>
        <p:nvSpPr>
          <p:cNvPr id="3" name="Google Shape;284;p48">
            <a:extLst>
              <a:ext uri="{FF2B5EF4-FFF2-40B4-BE49-F238E27FC236}">
                <a16:creationId xmlns:a16="http://schemas.microsoft.com/office/drawing/2014/main" id="{27087821-1F07-122C-9903-CB6A3FB0D7A2}"/>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03. Vấn đề</a:t>
            </a:r>
          </a:p>
        </p:txBody>
      </p:sp>
      <p:sp>
        <p:nvSpPr>
          <p:cNvPr id="5" name="Google Shape;15;p3">
            <a:extLst>
              <a:ext uri="{FF2B5EF4-FFF2-40B4-BE49-F238E27FC236}">
                <a16:creationId xmlns:a16="http://schemas.microsoft.com/office/drawing/2014/main" id="{8B784F2C-1D99-9191-DC73-45581A26F186}"/>
              </a:ext>
            </a:extLst>
          </p:cNvPr>
          <p:cNvSpPr/>
          <p:nvPr/>
        </p:nvSpPr>
        <p:spPr>
          <a:xfrm>
            <a:off x="0" y="4854425"/>
            <a:ext cx="45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23;p71">
            <a:extLst>
              <a:ext uri="{FF2B5EF4-FFF2-40B4-BE49-F238E27FC236}">
                <a16:creationId xmlns:a16="http://schemas.microsoft.com/office/drawing/2014/main" id="{B5EAA96E-8360-F075-CD78-4FDFE59BA64B}"/>
              </a:ext>
            </a:extLst>
          </p:cNvPr>
          <p:cNvGrpSpPr/>
          <p:nvPr/>
        </p:nvGrpSpPr>
        <p:grpSpPr>
          <a:xfrm>
            <a:off x="5949153" y="-4220308"/>
            <a:ext cx="2303894" cy="3245284"/>
            <a:chOff x="4898575" y="-1851750"/>
            <a:chExt cx="3532200" cy="6179700"/>
          </a:xfrm>
        </p:grpSpPr>
        <p:sp>
          <p:nvSpPr>
            <p:cNvPr id="4" name="Google Shape;624;p71">
              <a:extLst>
                <a:ext uri="{FF2B5EF4-FFF2-40B4-BE49-F238E27FC236}">
                  <a16:creationId xmlns:a16="http://schemas.microsoft.com/office/drawing/2014/main" id="{46297B98-1B7D-5AAB-0F53-CD974F88FEC0}"/>
                </a:ext>
              </a:extLst>
            </p:cNvPr>
            <p:cNvSpPr/>
            <p:nvPr/>
          </p:nvSpPr>
          <p:spPr>
            <a:xfrm>
              <a:off x="489857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5;p71">
              <a:extLst>
                <a:ext uri="{FF2B5EF4-FFF2-40B4-BE49-F238E27FC236}">
                  <a16:creationId xmlns:a16="http://schemas.microsoft.com/office/drawing/2014/main" id="{D3333600-A4F9-E234-02F3-0572ECBB4807}"/>
                </a:ext>
              </a:extLst>
            </p:cNvPr>
            <p:cNvSpPr/>
            <p:nvPr/>
          </p:nvSpPr>
          <p:spPr>
            <a:xfrm>
              <a:off x="550887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250" fill="hold"/>
                                        <p:tgtEl>
                                          <p:spTgt spid="41"/>
                                        </p:tgtEl>
                                        <p:attrNameLst>
                                          <p:attrName>ppt_w</p:attrName>
                                        </p:attrNameLst>
                                      </p:cBhvr>
                                      <p:tavLst>
                                        <p:tav tm="0">
                                          <p:val>
                                            <p:fltVal val="0"/>
                                          </p:val>
                                        </p:tav>
                                        <p:tav tm="100000">
                                          <p:val>
                                            <p:strVal val="#ppt_w"/>
                                          </p:val>
                                        </p:tav>
                                      </p:tavLst>
                                    </p:anim>
                                    <p:anim calcmode="lin" valueType="num">
                                      <p:cBhvr>
                                        <p:cTn id="8" dur="250" fill="hold"/>
                                        <p:tgtEl>
                                          <p:spTgt spid="4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250" fill="hold"/>
                                        <p:tgtEl>
                                          <p:spTgt spid="78"/>
                                        </p:tgtEl>
                                        <p:attrNameLst>
                                          <p:attrName>ppt_w</p:attrName>
                                        </p:attrNameLst>
                                      </p:cBhvr>
                                      <p:tavLst>
                                        <p:tav tm="0">
                                          <p:val>
                                            <p:fltVal val="0"/>
                                          </p:val>
                                        </p:tav>
                                        <p:tav tm="100000">
                                          <p:val>
                                            <p:strVal val="#ppt_w"/>
                                          </p:val>
                                        </p:tav>
                                      </p:tavLst>
                                    </p:anim>
                                    <p:anim calcmode="lin" valueType="num">
                                      <p:cBhvr>
                                        <p:cTn id="12" dur="250" fill="hold"/>
                                        <p:tgtEl>
                                          <p:spTgt spid="7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p:cTn id="15" dur="250" fill="hold"/>
                                        <p:tgtEl>
                                          <p:spTgt spid="70"/>
                                        </p:tgtEl>
                                        <p:attrNameLst>
                                          <p:attrName>ppt_w</p:attrName>
                                        </p:attrNameLst>
                                      </p:cBhvr>
                                      <p:tavLst>
                                        <p:tav tm="0">
                                          <p:val>
                                            <p:fltVal val="0"/>
                                          </p:val>
                                        </p:tav>
                                        <p:tav tm="100000">
                                          <p:val>
                                            <p:strVal val="#ppt_w"/>
                                          </p:val>
                                        </p:tav>
                                      </p:tavLst>
                                    </p:anim>
                                    <p:anim calcmode="lin" valueType="num">
                                      <p:cBhvr>
                                        <p:cTn id="16" dur="250" fill="hold"/>
                                        <p:tgtEl>
                                          <p:spTgt spid="7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250" fill="hold"/>
                                        <p:tgtEl>
                                          <p:spTgt spid="71"/>
                                        </p:tgtEl>
                                        <p:attrNameLst>
                                          <p:attrName>ppt_w</p:attrName>
                                        </p:attrNameLst>
                                      </p:cBhvr>
                                      <p:tavLst>
                                        <p:tav tm="0">
                                          <p:val>
                                            <p:fltVal val="0"/>
                                          </p:val>
                                        </p:tav>
                                        <p:tav tm="100000">
                                          <p:val>
                                            <p:strVal val="#ppt_w"/>
                                          </p:val>
                                        </p:tav>
                                      </p:tavLst>
                                    </p:anim>
                                    <p:anim calcmode="lin" valueType="num">
                                      <p:cBhvr>
                                        <p:cTn id="20" dur="250" fill="hold"/>
                                        <p:tgtEl>
                                          <p:spTgt spid="7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p:cTn id="23" dur="250" fill="hold"/>
                                        <p:tgtEl>
                                          <p:spTgt spid="80"/>
                                        </p:tgtEl>
                                        <p:attrNameLst>
                                          <p:attrName>ppt_w</p:attrName>
                                        </p:attrNameLst>
                                      </p:cBhvr>
                                      <p:tavLst>
                                        <p:tav tm="0">
                                          <p:val>
                                            <p:fltVal val="0"/>
                                          </p:val>
                                        </p:tav>
                                        <p:tav tm="100000">
                                          <p:val>
                                            <p:strVal val="#ppt_w"/>
                                          </p:val>
                                        </p:tav>
                                      </p:tavLst>
                                    </p:anim>
                                    <p:anim calcmode="lin" valueType="num">
                                      <p:cBhvr>
                                        <p:cTn id="24" dur="250" fill="hold"/>
                                        <p:tgtEl>
                                          <p:spTgt spid="8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250" fill="hold"/>
                                        <p:tgtEl>
                                          <p:spTgt spid="81"/>
                                        </p:tgtEl>
                                        <p:attrNameLst>
                                          <p:attrName>ppt_w</p:attrName>
                                        </p:attrNameLst>
                                      </p:cBhvr>
                                      <p:tavLst>
                                        <p:tav tm="0">
                                          <p:val>
                                            <p:fltVal val="0"/>
                                          </p:val>
                                        </p:tav>
                                        <p:tav tm="100000">
                                          <p:val>
                                            <p:strVal val="#ppt_w"/>
                                          </p:val>
                                        </p:tav>
                                      </p:tavLst>
                                    </p:anim>
                                    <p:anim calcmode="lin" valueType="num">
                                      <p:cBhvr>
                                        <p:cTn id="28" dur="250" fill="hold"/>
                                        <p:tgtEl>
                                          <p:spTgt spid="8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p:cTn id="31" dur="250" fill="hold"/>
                                        <p:tgtEl>
                                          <p:spTgt spid="79"/>
                                        </p:tgtEl>
                                        <p:attrNameLst>
                                          <p:attrName>ppt_w</p:attrName>
                                        </p:attrNameLst>
                                      </p:cBhvr>
                                      <p:tavLst>
                                        <p:tav tm="0">
                                          <p:val>
                                            <p:fltVal val="0"/>
                                          </p:val>
                                        </p:tav>
                                        <p:tav tm="100000">
                                          <p:val>
                                            <p:strVal val="#ppt_w"/>
                                          </p:val>
                                        </p:tav>
                                      </p:tavLst>
                                    </p:anim>
                                    <p:anim calcmode="lin" valueType="num">
                                      <p:cBhvr>
                                        <p:cTn id="32" dur="250" fill="hold"/>
                                        <p:tgtEl>
                                          <p:spTgt spid="7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p:cTn id="35" dur="250" fill="hold"/>
                                        <p:tgtEl>
                                          <p:spTgt spid="72"/>
                                        </p:tgtEl>
                                        <p:attrNameLst>
                                          <p:attrName>ppt_w</p:attrName>
                                        </p:attrNameLst>
                                      </p:cBhvr>
                                      <p:tavLst>
                                        <p:tav tm="0">
                                          <p:val>
                                            <p:fltVal val="0"/>
                                          </p:val>
                                        </p:tav>
                                        <p:tav tm="100000">
                                          <p:val>
                                            <p:strVal val="#ppt_w"/>
                                          </p:val>
                                        </p:tav>
                                      </p:tavLst>
                                    </p:anim>
                                    <p:anim calcmode="lin" valueType="num">
                                      <p:cBhvr>
                                        <p:cTn id="36" dur="250" fill="hold"/>
                                        <p:tgtEl>
                                          <p:spTgt spid="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0" grpId="0" animBg="1"/>
      <p:bldP spid="71" grpId="0" animBg="1"/>
      <p:bldP spid="72"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1"/>
          <p:cNvSpPr txBox="1">
            <a:spLocks noGrp="1"/>
          </p:cNvSpPr>
          <p:nvPr>
            <p:ph type="title"/>
          </p:nvPr>
        </p:nvSpPr>
        <p:spPr>
          <a:xfrm>
            <a:off x="713225" y="3092600"/>
            <a:ext cx="3454800" cy="1511400"/>
          </a:xfrm>
          <a:prstGeom prst="rect">
            <a:avLst/>
          </a:prstGeom>
        </p:spPr>
        <p:txBody>
          <a:bodyPr spcFirstLastPara="1" wrap="square" lIns="91425" tIns="91425" rIns="91425" bIns="91425" anchor="b" anchorCtr="0">
            <a:noAutofit/>
          </a:bodyPr>
          <a:lstStyle/>
          <a:p>
            <a:r>
              <a:rPr lang="en-US" err="1"/>
              <a:t>Nội</a:t>
            </a:r>
            <a:r>
              <a:rPr lang="en-US"/>
              <a:t> dung </a:t>
            </a:r>
            <a:r>
              <a:rPr lang="en-US" err="1"/>
              <a:t>chính</a:t>
            </a:r>
          </a:p>
        </p:txBody>
      </p:sp>
      <p:sp>
        <p:nvSpPr>
          <p:cNvPr id="622" name="Google Shape;622;p71"/>
          <p:cNvSpPr txBox="1">
            <a:spLocks noGrp="1"/>
          </p:cNvSpPr>
          <p:nvPr>
            <p:ph type="title" idx="2"/>
          </p:nvPr>
        </p:nvSpPr>
        <p:spPr>
          <a:xfrm>
            <a:off x="2919900" y="539500"/>
            <a:ext cx="1652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600"/>
              <a:t>04</a:t>
            </a:r>
            <a:endParaRPr/>
          </a:p>
        </p:txBody>
      </p:sp>
      <p:grpSp>
        <p:nvGrpSpPr>
          <p:cNvPr id="623" name="Google Shape;623;p71"/>
          <p:cNvGrpSpPr/>
          <p:nvPr/>
        </p:nvGrpSpPr>
        <p:grpSpPr>
          <a:xfrm>
            <a:off x="4898575" y="-1851750"/>
            <a:ext cx="3532200" cy="6179700"/>
            <a:chOff x="4898575" y="-1851750"/>
            <a:chExt cx="3532200" cy="6179700"/>
          </a:xfrm>
        </p:grpSpPr>
        <p:sp>
          <p:nvSpPr>
            <p:cNvPr id="624" name="Google Shape;624;p71"/>
            <p:cNvSpPr/>
            <p:nvPr/>
          </p:nvSpPr>
          <p:spPr>
            <a:xfrm>
              <a:off x="489857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1"/>
            <p:cNvSpPr/>
            <p:nvPr/>
          </p:nvSpPr>
          <p:spPr>
            <a:xfrm>
              <a:off x="550887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3;p37">
            <a:extLst>
              <a:ext uri="{FF2B5EF4-FFF2-40B4-BE49-F238E27FC236}">
                <a16:creationId xmlns:a16="http://schemas.microsoft.com/office/drawing/2014/main" id="{D7BB4431-3A9D-6E90-873D-7B50CA5975EE}"/>
              </a:ext>
            </a:extLst>
          </p:cNvPr>
          <p:cNvSpPr/>
          <p:nvPr/>
        </p:nvSpPr>
        <p:spPr>
          <a:xfrm>
            <a:off x="0" y="4854425"/>
            <a:ext cx="49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120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101" name="Group 1">
            <a:extLst>
              <a:ext uri="{FF2B5EF4-FFF2-40B4-BE49-F238E27FC236}">
                <a16:creationId xmlns:a16="http://schemas.microsoft.com/office/drawing/2014/main" id="{2AF1267C-9342-0227-6BFC-187358870989}"/>
              </a:ext>
            </a:extLst>
          </p:cNvPr>
          <p:cNvGrpSpPr/>
          <p:nvPr/>
        </p:nvGrpSpPr>
        <p:grpSpPr>
          <a:xfrm>
            <a:off x="485774" y="821531"/>
            <a:ext cx="3609673" cy="540000"/>
            <a:chOff x="485774" y="821531"/>
            <a:chExt cx="3609673" cy="540000"/>
          </a:xfrm>
        </p:grpSpPr>
        <p:sp>
          <p:nvSpPr>
            <p:cNvPr id="2150" name="Google Shape;351;p53">
              <a:extLst>
                <a:ext uri="{FF2B5EF4-FFF2-40B4-BE49-F238E27FC236}">
                  <a16:creationId xmlns:a16="http://schemas.microsoft.com/office/drawing/2014/main" id="{F80A9CEA-D228-E6EF-210F-91E5BEEBA800}"/>
                </a:ext>
              </a:extLst>
            </p:cNvPr>
            <p:cNvSpPr txBox="1">
              <a:spLocks/>
            </p:cNvSpPr>
            <p:nvPr/>
          </p:nvSpPr>
          <p:spPr>
            <a:xfrm>
              <a:off x="1108794" y="911708"/>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phạm vi công việc</a:t>
              </a:r>
              <a:endParaRPr lang="vi-VN" sz="1800">
                <a:latin typeface="Commissioner" panose="020B0604020202020204" charset="0"/>
              </a:endParaRPr>
            </a:p>
          </p:txBody>
        </p:sp>
        <p:pic>
          <p:nvPicPr>
            <p:cNvPr id="2151" name="Picture 10">
              <a:extLst>
                <a:ext uri="{FF2B5EF4-FFF2-40B4-BE49-F238E27FC236}">
                  <a16:creationId xmlns:a16="http://schemas.microsoft.com/office/drawing/2014/main" id="{4473555D-45C0-C4C6-B5F2-FE5D042ECC03}"/>
                </a:ext>
              </a:extLst>
            </p:cNvPr>
            <p:cNvPicPr>
              <a:picLocks noChangeAspect="1"/>
            </p:cNvPicPr>
            <p:nvPr/>
          </p:nvPicPr>
          <p:blipFill>
            <a:blip r:embed="rId3"/>
            <a:stretch>
              <a:fillRect/>
            </a:stretch>
          </p:blipFill>
          <p:spPr>
            <a:xfrm>
              <a:off x="485774" y="821531"/>
              <a:ext cx="540000" cy="540000"/>
            </a:xfrm>
            <a:prstGeom prst="rect">
              <a:avLst/>
            </a:prstGeom>
          </p:spPr>
        </p:pic>
      </p:grpSp>
      <p:sp>
        <p:nvSpPr>
          <p:cNvPr id="2102" name="Google Shape;15;p3">
            <a:extLst>
              <a:ext uri="{FF2B5EF4-FFF2-40B4-BE49-F238E27FC236}">
                <a16:creationId xmlns:a16="http://schemas.microsoft.com/office/drawing/2014/main" id="{141BC371-B586-F7F0-ACC0-B52E616B3F58}"/>
              </a:ext>
            </a:extLst>
          </p:cNvPr>
          <p:cNvSpPr/>
          <p:nvPr/>
        </p:nvSpPr>
        <p:spPr>
          <a:xfrm>
            <a:off x="0" y="4854425"/>
            <a:ext cx="5400000" cy="39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9" name="Rectangle 13">
            <a:extLst>
              <a:ext uri="{FF2B5EF4-FFF2-40B4-BE49-F238E27FC236}">
                <a16:creationId xmlns:a16="http://schemas.microsoft.com/office/drawing/2014/main" id="{A0362C9B-DF23-91DB-895F-F29F7A99BDF8}"/>
              </a:ext>
            </a:extLst>
          </p:cNvPr>
          <p:cNvSpPr/>
          <p:nvPr/>
        </p:nvSpPr>
        <p:spPr>
          <a:xfrm>
            <a:off x="269890" y="2396592"/>
            <a:ext cx="1241432" cy="635480"/>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Thời gian:</a:t>
            </a:r>
          </a:p>
          <a:p>
            <a:pPr algn="ctr"/>
            <a:r>
              <a:rPr lang="en-US" sz="1050" b="1">
                <a:solidFill>
                  <a:sysClr val="windowText" lastClr="000000"/>
                </a:solidFill>
                <a:latin typeface="Commissioner" panose="020B0604020202020204" charset="0"/>
              </a:rPr>
              <a:t>10/9/2023</a:t>
            </a:r>
          </a:p>
          <a:p>
            <a:pPr algn="ctr"/>
            <a:r>
              <a:rPr lang="en-US" sz="1050">
                <a:solidFill>
                  <a:sysClr val="windowText" lastClr="000000"/>
                </a:solidFill>
                <a:latin typeface="Commissioner" panose="020B0604020202020204" charset="0"/>
              </a:rPr>
              <a:t>-</a:t>
            </a:r>
          </a:p>
          <a:p>
            <a:pPr algn="ctr"/>
            <a:r>
              <a:rPr lang="en-US" sz="1050" b="1">
                <a:solidFill>
                  <a:sysClr val="windowText" lastClr="000000"/>
                </a:solidFill>
                <a:latin typeface="Commissioner" panose="020B0604020202020204" charset="0"/>
              </a:rPr>
              <a:t>17/09/2023</a:t>
            </a:r>
          </a:p>
        </p:txBody>
      </p:sp>
      <p:sp>
        <p:nvSpPr>
          <p:cNvPr id="2110" name="Rectangle 19">
            <a:extLst>
              <a:ext uri="{FF2B5EF4-FFF2-40B4-BE49-F238E27FC236}">
                <a16:creationId xmlns:a16="http://schemas.microsoft.com/office/drawing/2014/main" id="{9D67EBFF-D51D-102E-28F4-9AD9ABF5D57F}"/>
              </a:ext>
            </a:extLst>
          </p:cNvPr>
          <p:cNvSpPr/>
          <p:nvPr/>
        </p:nvSpPr>
        <p:spPr>
          <a:xfrm>
            <a:off x="269890" y="3131451"/>
            <a:ext cx="1241432" cy="607523"/>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Chi phí dự án:</a:t>
            </a:r>
          </a:p>
          <a:p>
            <a:pPr algn="ctr"/>
            <a:r>
              <a:rPr lang="en-US" sz="1050" b="1">
                <a:solidFill>
                  <a:sysClr val="windowText" lastClr="000000"/>
                </a:solidFill>
                <a:latin typeface="Commissioner" panose="020B0604020202020204" charset="0"/>
              </a:rPr>
              <a:t>18.000.000</a:t>
            </a:r>
            <a:r>
              <a:rPr lang="en-US" sz="1050">
                <a:solidFill>
                  <a:sysClr val="windowText" lastClr="000000"/>
                </a:solidFill>
                <a:latin typeface="Commissioner" panose="020B0604020202020204" charset="0"/>
              </a:rPr>
              <a:t> VNĐ</a:t>
            </a:r>
          </a:p>
        </p:txBody>
      </p:sp>
      <p:sp>
        <p:nvSpPr>
          <p:cNvPr id="2111" name="Rectangle 20">
            <a:extLst>
              <a:ext uri="{FF2B5EF4-FFF2-40B4-BE49-F238E27FC236}">
                <a16:creationId xmlns:a16="http://schemas.microsoft.com/office/drawing/2014/main" id="{7E06258F-42BD-29A5-7E6F-B03B9B3A4AE1}"/>
              </a:ext>
            </a:extLst>
          </p:cNvPr>
          <p:cNvSpPr/>
          <p:nvPr/>
        </p:nvSpPr>
        <p:spPr>
          <a:xfrm>
            <a:off x="269890" y="3858878"/>
            <a:ext cx="1241432" cy="95999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Tạo tài liệu khảo sát yêu cầu.</a:t>
            </a:r>
          </a:p>
          <a:p>
            <a:pPr algn="ctr"/>
            <a:r>
              <a:rPr lang="en-US" sz="1050">
                <a:solidFill>
                  <a:sysClr val="windowText" lastClr="000000"/>
                </a:solidFill>
                <a:latin typeface="Commissioner" panose="020B0604020202020204" charset="0"/>
              </a:rPr>
              <a:t>Tạo tài liệu phân tích yêu cầu.</a:t>
            </a:r>
          </a:p>
        </p:txBody>
      </p:sp>
      <p:sp>
        <p:nvSpPr>
          <p:cNvPr id="2112" name="Rectangle 21">
            <a:extLst>
              <a:ext uri="{FF2B5EF4-FFF2-40B4-BE49-F238E27FC236}">
                <a16:creationId xmlns:a16="http://schemas.microsoft.com/office/drawing/2014/main" id="{956FC163-E166-CF7E-6A1B-BD9423DCF274}"/>
              </a:ext>
            </a:extLst>
          </p:cNvPr>
          <p:cNvSpPr/>
          <p:nvPr/>
        </p:nvSpPr>
        <p:spPr>
          <a:xfrm>
            <a:off x="1997628" y="2396591"/>
            <a:ext cx="1310388" cy="636295"/>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Thời gian:</a:t>
            </a:r>
          </a:p>
          <a:p>
            <a:pPr algn="ctr"/>
            <a:r>
              <a:rPr lang="en-US" sz="1050" b="1">
                <a:solidFill>
                  <a:sysClr val="windowText" lastClr="000000"/>
                </a:solidFill>
                <a:latin typeface="Commissioner" panose="020B0604020202020204" charset="0"/>
              </a:rPr>
              <a:t>18/09/2023</a:t>
            </a:r>
          </a:p>
          <a:p>
            <a:pPr algn="ctr"/>
            <a:r>
              <a:rPr lang="en-US" sz="1050">
                <a:solidFill>
                  <a:sysClr val="windowText" lastClr="000000"/>
                </a:solidFill>
                <a:latin typeface="Commissioner" panose="020B0604020202020204" charset="0"/>
              </a:rPr>
              <a:t>-</a:t>
            </a:r>
          </a:p>
          <a:p>
            <a:pPr algn="ctr"/>
            <a:r>
              <a:rPr lang="en-US" sz="1050" b="1">
                <a:solidFill>
                  <a:sysClr val="windowText" lastClr="000000"/>
                </a:solidFill>
                <a:latin typeface="Commissioner" panose="020B0604020202020204" charset="0"/>
              </a:rPr>
              <a:t>28/10/2023</a:t>
            </a:r>
          </a:p>
        </p:txBody>
      </p:sp>
      <p:sp>
        <p:nvSpPr>
          <p:cNvPr id="2113" name="Rectangle 22">
            <a:extLst>
              <a:ext uri="{FF2B5EF4-FFF2-40B4-BE49-F238E27FC236}">
                <a16:creationId xmlns:a16="http://schemas.microsoft.com/office/drawing/2014/main" id="{4861157C-147D-3E68-E4B1-B479B12A4AB2}"/>
              </a:ext>
            </a:extLst>
          </p:cNvPr>
          <p:cNvSpPr/>
          <p:nvPr/>
        </p:nvSpPr>
        <p:spPr>
          <a:xfrm>
            <a:off x="1997628" y="3131958"/>
            <a:ext cx="1310388" cy="607523"/>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Chi phí dự án:</a:t>
            </a:r>
          </a:p>
          <a:p>
            <a:pPr algn="ctr"/>
            <a:r>
              <a:rPr lang="en-US" sz="1050" b="1">
                <a:solidFill>
                  <a:sysClr val="windowText" lastClr="000000"/>
                </a:solidFill>
                <a:latin typeface="Commissioner" panose="020B0604020202020204" charset="0"/>
              </a:rPr>
              <a:t>27.500.000</a:t>
            </a:r>
          </a:p>
          <a:p>
            <a:pPr algn="ctr"/>
            <a:r>
              <a:rPr lang="en-US" sz="1050">
                <a:solidFill>
                  <a:sysClr val="windowText" lastClr="000000"/>
                </a:solidFill>
                <a:latin typeface="Commissioner" panose="020B0604020202020204" charset="0"/>
              </a:rPr>
              <a:t> VNĐ</a:t>
            </a:r>
          </a:p>
        </p:txBody>
      </p:sp>
      <p:sp>
        <p:nvSpPr>
          <p:cNvPr id="2114" name="Rectangle 24">
            <a:extLst>
              <a:ext uri="{FF2B5EF4-FFF2-40B4-BE49-F238E27FC236}">
                <a16:creationId xmlns:a16="http://schemas.microsoft.com/office/drawing/2014/main" id="{9669964A-E64E-7AA8-3B52-AE187249FC42}"/>
              </a:ext>
            </a:extLst>
          </p:cNvPr>
          <p:cNvSpPr/>
          <p:nvPr/>
        </p:nvSpPr>
        <p:spPr>
          <a:xfrm>
            <a:off x="2010328" y="3859385"/>
            <a:ext cx="1297688" cy="95999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Tạo tài liệu đặc tả hệ thống.</a:t>
            </a:r>
          </a:p>
          <a:p>
            <a:pPr algn="ctr"/>
            <a:r>
              <a:rPr lang="en-US" sz="1050">
                <a:solidFill>
                  <a:sysClr val="windowText" lastClr="000000"/>
                </a:solidFill>
                <a:latin typeface="Commissioner" panose="020B0604020202020204" charset="0"/>
              </a:rPr>
              <a:t> Tạo tài liệu thiết kế hệ thống</a:t>
            </a:r>
          </a:p>
        </p:txBody>
      </p:sp>
      <p:sp>
        <p:nvSpPr>
          <p:cNvPr id="2116" name="Rectangle 26">
            <a:extLst>
              <a:ext uri="{FF2B5EF4-FFF2-40B4-BE49-F238E27FC236}">
                <a16:creationId xmlns:a16="http://schemas.microsoft.com/office/drawing/2014/main" id="{0F83ABEF-BB47-45DB-49CE-3D2AC51817DE}"/>
              </a:ext>
            </a:extLst>
          </p:cNvPr>
          <p:cNvSpPr/>
          <p:nvPr/>
        </p:nvSpPr>
        <p:spPr>
          <a:xfrm>
            <a:off x="3869628" y="2396592"/>
            <a:ext cx="1310388" cy="635480"/>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Thời gian:</a:t>
            </a:r>
          </a:p>
          <a:p>
            <a:pPr algn="ctr"/>
            <a:r>
              <a:rPr lang="en-US" sz="1050" b="1">
                <a:solidFill>
                  <a:sysClr val="windowText" lastClr="000000"/>
                </a:solidFill>
                <a:latin typeface="Commissioner" panose="020B0604020202020204" charset="0"/>
              </a:rPr>
              <a:t>03/10/2023</a:t>
            </a:r>
          </a:p>
          <a:p>
            <a:pPr algn="ctr"/>
            <a:r>
              <a:rPr lang="en-US" sz="1050">
                <a:solidFill>
                  <a:sysClr val="windowText" lastClr="000000"/>
                </a:solidFill>
                <a:latin typeface="Commissioner" panose="020B0604020202020204" charset="0"/>
              </a:rPr>
              <a:t>-</a:t>
            </a:r>
          </a:p>
          <a:p>
            <a:pPr algn="ctr"/>
            <a:r>
              <a:rPr lang="en-US" sz="1050" b="1">
                <a:solidFill>
                  <a:sysClr val="windowText" lastClr="000000"/>
                </a:solidFill>
                <a:latin typeface="Commissioner" panose="020B0604020202020204" charset="0"/>
              </a:rPr>
              <a:t>22/10/2023</a:t>
            </a:r>
          </a:p>
        </p:txBody>
      </p:sp>
      <p:sp>
        <p:nvSpPr>
          <p:cNvPr id="2117" name="Rectangle 27">
            <a:extLst>
              <a:ext uri="{FF2B5EF4-FFF2-40B4-BE49-F238E27FC236}">
                <a16:creationId xmlns:a16="http://schemas.microsoft.com/office/drawing/2014/main" id="{58B527D4-C012-8F3A-DA65-9109CD5083E9}"/>
              </a:ext>
            </a:extLst>
          </p:cNvPr>
          <p:cNvSpPr/>
          <p:nvPr/>
        </p:nvSpPr>
        <p:spPr>
          <a:xfrm>
            <a:off x="3869628" y="3131958"/>
            <a:ext cx="1310388" cy="607523"/>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Chi phí dự án:</a:t>
            </a:r>
          </a:p>
          <a:p>
            <a:pPr algn="ctr"/>
            <a:r>
              <a:rPr lang="en-US" sz="1050" b="1">
                <a:solidFill>
                  <a:sysClr val="windowText" lastClr="000000"/>
                </a:solidFill>
                <a:latin typeface="Commissioner" panose="020B0604020202020204" charset="0"/>
              </a:rPr>
              <a:t>41.000.000</a:t>
            </a:r>
            <a:endParaRPr lang="en-US" sz="1050">
              <a:solidFill>
                <a:sysClr val="windowText" lastClr="000000"/>
              </a:solidFill>
              <a:latin typeface="Commissioner" panose="020B0604020202020204" charset="0"/>
            </a:endParaRPr>
          </a:p>
          <a:p>
            <a:pPr algn="ctr"/>
            <a:r>
              <a:rPr lang="en-US" sz="1050">
                <a:solidFill>
                  <a:sysClr val="windowText" lastClr="000000"/>
                </a:solidFill>
                <a:latin typeface="Commissioner" panose="020B0604020202020204" charset="0"/>
              </a:rPr>
              <a:t>VNĐ</a:t>
            </a:r>
          </a:p>
        </p:txBody>
      </p:sp>
      <p:sp>
        <p:nvSpPr>
          <p:cNvPr id="2118" name="Rectangle 28">
            <a:extLst>
              <a:ext uri="{FF2B5EF4-FFF2-40B4-BE49-F238E27FC236}">
                <a16:creationId xmlns:a16="http://schemas.microsoft.com/office/drawing/2014/main" id="{20CE94E2-FB83-169B-6D59-45C86901C0C3}"/>
              </a:ext>
            </a:extLst>
          </p:cNvPr>
          <p:cNvSpPr/>
          <p:nvPr/>
        </p:nvSpPr>
        <p:spPr>
          <a:xfrm>
            <a:off x="3875978" y="3859385"/>
            <a:ext cx="1304038" cy="95999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Lập trình CSDL hệ thống.</a:t>
            </a:r>
          </a:p>
          <a:p>
            <a:pPr algn="ctr"/>
            <a:r>
              <a:rPr lang="en-US" sz="1050">
                <a:solidFill>
                  <a:sysClr val="windowText" lastClr="000000"/>
                </a:solidFill>
                <a:latin typeface="Commissioner" panose="020B0604020202020204" charset="0"/>
              </a:rPr>
              <a:t>Lập trình giao diện hệ thống</a:t>
            </a:r>
          </a:p>
          <a:p>
            <a:pPr algn="ctr"/>
            <a:r>
              <a:rPr lang="en-US" sz="1050">
                <a:solidFill>
                  <a:sysClr val="windowText" lastClr="000000"/>
                </a:solidFill>
                <a:latin typeface="Commissioner" panose="020B0604020202020204" charset="0"/>
              </a:rPr>
              <a:t>Lập trình chức năng hệ thống.</a:t>
            </a:r>
          </a:p>
        </p:txBody>
      </p:sp>
      <p:sp>
        <p:nvSpPr>
          <p:cNvPr id="2119" name="Rectangle 29">
            <a:extLst>
              <a:ext uri="{FF2B5EF4-FFF2-40B4-BE49-F238E27FC236}">
                <a16:creationId xmlns:a16="http://schemas.microsoft.com/office/drawing/2014/main" id="{6C461E91-E8D1-5145-7BD9-C30A0E4662BD}"/>
              </a:ext>
            </a:extLst>
          </p:cNvPr>
          <p:cNvSpPr/>
          <p:nvPr/>
        </p:nvSpPr>
        <p:spPr>
          <a:xfrm>
            <a:off x="5741628" y="2396591"/>
            <a:ext cx="1310388" cy="635479"/>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Thời gian:</a:t>
            </a:r>
          </a:p>
          <a:p>
            <a:pPr algn="ctr"/>
            <a:r>
              <a:rPr lang="en-US" sz="1050" b="1">
                <a:solidFill>
                  <a:sysClr val="windowText" lastClr="000000"/>
                </a:solidFill>
                <a:latin typeface="Commissioner" panose="020B0604020202020204" charset="0"/>
              </a:rPr>
              <a:t>18/10/2023</a:t>
            </a:r>
          </a:p>
          <a:p>
            <a:pPr algn="ctr"/>
            <a:r>
              <a:rPr lang="en-US" sz="1050">
                <a:solidFill>
                  <a:sysClr val="windowText" lastClr="000000"/>
                </a:solidFill>
                <a:latin typeface="Commissioner" panose="020B0604020202020204" charset="0"/>
              </a:rPr>
              <a:t> - </a:t>
            </a:r>
          </a:p>
          <a:p>
            <a:pPr algn="ctr"/>
            <a:r>
              <a:rPr lang="en-US" sz="1050" b="1">
                <a:solidFill>
                  <a:sysClr val="windowText" lastClr="000000"/>
                </a:solidFill>
                <a:latin typeface="Commissioner" panose="020B0604020202020204" charset="0"/>
              </a:rPr>
              <a:t>01/11/2023</a:t>
            </a:r>
          </a:p>
        </p:txBody>
      </p:sp>
      <p:sp>
        <p:nvSpPr>
          <p:cNvPr id="2120" name="Rectangle 30">
            <a:extLst>
              <a:ext uri="{FF2B5EF4-FFF2-40B4-BE49-F238E27FC236}">
                <a16:creationId xmlns:a16="http://schemas.microsoft.com/office/drawing/2014/main" id="{B530CD8A-FCCF-FFE8-AF20-5516ECBB697D}"/>
              </a:ext>
            </a:extLst>
          </p:cNvPr>
          <p:cNvSpPr/>
          <p:nvPr/>
        </p:nvSpPr>
        <p:spPr>
          <a:xfrm>
            <a:off x="5741628" y="3131958"/>
            <a:ext cx="1310388" cy="607523"/>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Chi phí dự án:</a:t>
            </a:r>
          </a:p>
          <a:p>
            <a:pPr algn="ctr"/>
            <a:r>
              <a:rPr lang="en-US" sz="1050" b="1">
                <a:solidFill>
                  <a:sysClr val="windowText" lastClr="000000"/>
                </a:solidFill>
                <a:latin typeface="Commissioner" panose="020B0604020202020204" charset="0"/>
              </a:rPr>
              <a:t>31.000.000</a:t>
            </a:r>
          </a:p>
          <a:p>
            <a:pPr algn="ctr"/>
            <a:r>
              <a:rPr lang="en-US" sz="1050">
                <a:solidFill>
                  <a:sysClr val="windowText" lastClr="000000"/>
                </a:solidFill>
                <a:latin typeface="Commissioner" panose="020B0604020202020204" charset="0"/>
              </a:rPr>
              <a:t>VNĐ</a:t>
            </a:r>
          </a:p>
        </p:txBody>
      </p:sp>
      <p:sp>
        <p:nvSpPr>
          <p:cNvPr id="2121" name="Rectangle 2047">
            <a:extLst>
              <a:ext uri="{FF2B5EF4-FFF2-40B4-BE49-F238E27FC236}">
                <a16:creationId xmlns:a16="http://schemas.microsoft.com/office/drawing/2014/main" id="{509A2603-7384-3552-527A-C7E4888EC970}"/>
              </a:ext>
            </a:extLst>
          </p:cNvPr>
          <p:cNvSpPr/>
          <p:nvPr/>
        </p:nvSpPr>
        <p:spPr>
          <a:xfrm>
            <a:off x="5741628" y="3859385"/>
            <a:ext cx="1323088" cy="95999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Tạo tài liệu báo cáo kiểm thử hệ thống.</a:t>
            </a:r>
          </a:p>
        </p:txBody>
      </p:sp>
      <p:sp>
        <p:nvSpPr>
          <p:cNvPr id="2123" name="Rectangle 2050">
            <a:extLst>
              <a:ext uri="{FF2B5EF4-FFF2-40B4-BE49-F238E27FC236}">
                <a16:creationId xmlns:a16="http://schemas.microsoft.com/office/drawing/2014/main" id="{0DF12233-B356-AF7C-C4D7-58DA52974E2C}"/>
              </a:ext>
            </a:extLst>
          </p:cNvPr>
          <p:cNvSpPr/>
          <p:nvPr/>
        </p:nvSpPr>
        <p:spPr>
          <a:xfrm>
            <a:off x="7607278" y="2396592"/>
            <a:ext cx="1241432" cy="64530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Thời gian:</a:t>
            </a:r>
          </a:p>
          <a:p>
            <a:pPr algn="ctr"/>
            <a:r>
              <a:rPr lang="en-US" sz="1050" b="1">
                <a:solidFill>
                  <a:sysClr val="windowText" lastClr="000000"/>
                </a:solidFill>
                <a:latin typeface="Commissioner" panose="020B0604020202020204" charset="0"/>
              </a:rPr>
              <a:t>01/11/2023</a:t>
            </a:r>
          </a:p>
          <a:p>
            <a:pPr algn="ctr"/>
            <a:r>
              <a:rPr lang="en-US" sz="1050">
                <a:solidFill>
                  <a:sysClr val="windowText" lastClr="000000"/>
                </a:solidFill>
                <a:latin typeface="Commissioner" panose="020B0604020202020204" charset="0"/>
              </a:rPr>
              <a:t>-</a:t>
            </a:r>
          </a:p>
          <a:p>
            <a:pPr algn="ctr"/>
            <a:r>
              <a:rPr lang="en-US" sz="1050" b="1">
                <a:solidFill>
                  <a:sysClr val="windowText" lastClr="000000"/>
                </a:solidFill>
                <a:latin typeface="Commissioner" panose="020B0604020202020204" charset="0"/>
              </a:rPr>
              <a:t>06/11/2023</a:t>
            </a:r>
          </a:p>
        </p:txBody>
      </p:sp>
      <p:sp>
        <p:nvSpPr>
          <p:cNvPr id="2124" name="Rectangle 2051">
            <a:extLst>
              <a:ext uri="{FF2B5EF4-FFF2-40B4-BE49-F238E27FC236}">
                <a16:creationId xmlns:a16="http://schemas.microsoft.com/office/drawing/2014/main" id="{CEB3B7FF-4F34-00B0-C521-DF627BDE35A2}"/>
              </a:ext>
            </a:extLst>
          </p:cNvPr>
          <p:cNvSpPr/>
          <p:nvPr/>
        </p:nvSpPr>
        <p:spPr>
          <a:xfrm>
            <a:off x="7607278" y="3131958"/>
            <a:ext cx="1241432" cy="607523"/>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Chi phí dự án:</a:t>
            </a:r>
          </a:p>
          <a:p>
            <a:pPr algn="ctr"/>
            <a:r>
              <a:rPr lang="en-US" sz="1050" b="1">
                <a:solidFill>
                  <a:sysClr val="windowText" lastClr="000000"/>
                </a:solidFill>
                <a:latin typeface="Commissioner" panose="020B0604020202020204" charset="0"/>
              </a:rPr>
              <a:t>62.500.000</a:t>
            </a:r>
            <a:r>
              <a:rPr lang="en-US" sz="1050">
                <a:solidFill>
                  <a:sysClr val="windowText" lastClr="000000"/>
                </a:solidFill>
                <a:latin typeface="Commissioner" panose="020B0604020202020204" charset="0"/>
              </a:rPr>
              <a:t> VNĐ</a:t>
            </a:r>
          </a:p>
        </p:txBody>
      </p:sp>
      <p:sp>
        <p:nvSpPr>
          <p:cNvPr id="2125" name="Rectangle 2052">
            <a:extLst>
              <a:ext uri="{FF2B5EF4-FFF2-40B4-BE49-F238E27FC236}">
                <a16:creationId xmlns:a16="http://schemas.microsoft.com/office/drawing/2014/main" id="{9D4011EF-703C-4962-22E3-78A44F05B99B}"/>
              </a:ext>
            </a:extLst>
          </p:cNvPr>
          <p:cNvSpPr/>
          <p:nvPr/>
        </p:nvSpPr>
        <p:spPr>
          <a:xfrm>
            <a:off x="7619978" y="3859385"/>
            <a:ext cx="1241432" cy="959992"/>
          </a:xfrm>
          <a:prstGeom prst="rect">
            <a:avLst/>
          </a:prstGeom>
          <a:solidFill>
            <a:srgbClr val="F1B4B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50">
                <a:solidFill>
                  <a:sysClr val="windowText" lastClr="000000"/>
                </a:solidFill>
                <a:latin typeface="Commissioner" panose="020B0604020202020204" charset="0"/>
              </a:rPr>
              <a:t>Cài đặt và bàn giao sản phẩm</a:t>
            </a:r>
          </a:p>
        </p:txBody>
      </p:sp>
      <p:sp>
        <p:nvSpPr>
          <p:cNvPr id="2152" name="Google Shape;284;p48">
            <a:extLst>
              <a:ext uri="{FF2B5EF4-FFF2-40B4-BE49-F238E27FC236}">
                <a16:creationId xmlns:a16="http://schemas.microsoft.com/office/drawing/2014/main" id="{F223E47A-C450-0561-3338-30215C5CDB21}"/>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sp>
        <p:nvSpPr>
          <p:cNvPr id="8" name="Google Shape;528;p66">
            <a:extLst>
              <a:ext uri="{FF2B5EF4-FFF2-40B4-BE49-F238E27FC236}">
                <a16:creationId xmlns:a16="http://schemas.microsoft.com/office/drawing/2014/main" id="{E8A1AE43-C350-31AE-BF4E-406F9D6A28F4}"/>
              </a:ext>
            </a:extLst>
          </p:cNvPr>
          <p:cNvSpPr txBox="1"/>
          <p:nvPr/>
        </p:nvSpPr>
        <p:spPr>
          <a:xfrm flipH="1">
            <a:off x="295293" y="1826588"/>
            <a:ext cx="1186892" cy="47062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 b="1">
                <a:solidFill>
                  <a:schemeClr val="dk1"/>
                </a:solidFill>
                <a:latin typeface="Commissioner" panose="020B0604020202020204" charset="0"/>
                <a:ea typeface="Commissioner"/>
                <a:cs typeface="Commissioner"/>
                <a:sym typeface="Commissioner"/>
              </a:rPr>
              <a:t>Khảo sát</a:t>
            </a:r>
            <a:endParaRPr sz="1200" b="1">
              <a:solidFill>
                <a:schemeClr val="dk1"/>
              </a:solidFill>
              <a:latin typeface="Commissioner" panose="020B0604020202020204" charset="0"/>
              <a:ea typeface="Commissioner"/>
              <a:cs typeface="Commissioner"/>
              <a:sym typeface="Commissioner"/>
            </a:endParaRPr>
          </a:p>
        </p:txBody>
      </p:sp>
      <p:grpSp>
        <p:nvGrpSpPr>
          <p:cNvPr id="19" name="Group 18">
            <a:extLst>
              <a:ext uri="{FF2B5EF4-FFF2-40B4-BE49-F238E27FC236}">
                <a16:creationId xmlns:a16="http://schemas.microsoft.com/office/drawing/2014/main" id="{4CF11B90-D98B-45EC-0BD2-80E0FF260D77}"/>
              </a:ext>
            </a:extLst>
          </p:cNvPr>
          <p:cNvGrpSpPr/>
          <p:nvPr/>
        </p:nvGrpSpPr>
        <p:grpSpPr>
          <a:xfrm>
            <a:off x="267112" y="1333562"/>
            <a:ext cx="1181604" cy="572700"/>
            <a:chOff x="267112" y="1370732"/>
            <a:chExt cx="1181604" cy="572700"/>
          </a:xfrm>
        </p:grpSpPr>
        <p:sp>
          <p:nvSpPr>
            <p:cNvPr id="9" name="Google Shape;537;p66">
              <a:extLst>
                <a:ext uri="{FF2B5EF4-FFF2-40B4-BE49-F238E27FC236}">
                  <a16:creationId xmlns:a16="http://schemas.microsoft.com/office/drawing/2014/main" id="{A95F6679-1B6F-7176-47DF-13C0E8EF9233}"/>
                </a:ext>
              </a:extLst>
            </p:cNvPr>
            <p:cNvSpPr/>
            <p:nvPr/>
          </p:nvSpPr>
          <p:spPr>
            <a:xfrm>
              <a:off x="267112" y="1370732"/>
              <a:ext cx="1181604" cy="572700"/>
            </a:xfrm>
            <a:prstGeom prst="roundRect">
              <a:avLst>
                <a:gd name="adj"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pic>
          <p:nvPicPr>
            <p:cNvPr id="10" name="Hình ảnh 4120">
              <a:extLst>
                <a:ext uri="{FF2B5EF4-FFF2-40B4-BE49-F238E27FC236}">
                  <a16:creationId xmlns:a16="http://schemas.microsoft.com/office/drawing/2014/main" id="{B0BA5FBA-776D-35C4-F29E-9D7F85491454}"/>
                </a:ext>
              </a:extLst>
            </p:cNvPr>
            <p:cNvPicPr>
              <a:picLocks noChangeAspect="1"/>
            </p:cNvPicPr>
            <p:nvPr/>
          </p:nvPicPr>
          <p:blipFill>
            <a:blip r:embed="rId4"/>
            <a:stretch>
              <a:fillRect/>
            </a:stretch>
          </p:blipFill>
          <p:spPr>
            <a:xfrm>
              <a:off x="644466" y="1410823"/>
              <a:ext cx="456319" cy="462844"/>
            </a:xfrm>
            <a:prstGeom prst="rect">
              <a:avLst/>
            </a:prstGeom>
          </p:spPr>
        </p:pic>
      </p:grpSp>
      <p:grpSp>
        <p:nvGrpSpPr>
          <p:cNvPr id="21" name="Group 20">
            <a:extLst>
              <a:ext uri="{FF2B5EF4-FFF2-40B4-BE49-F238E27FC236}">
                <a16:creationId xmlns:a16="http://schemas.microsoft.com/office/drawing/2014/main" id="{B2043B74-8563-2B86-7A54-65E4DD5E2593}"/>
              </a:ext>
            </a:extLst>
          </p:cNvPr>
          <p:cNvGrpSpPr/>
          <p:nvPr/>
        </p:nvGrpSpPr>
        <p:grpSpPr>
          <a:xfrm>
            <a:off x="3875979" y="1266726"/>
            <a:ext cx="1290248" cy="572700"/>
            <a:chOff x="4072044" y="1361227"/>
            <a:chExt cx="1181604" cy="572700"/>
          </a:xfrm>
        </p:grpSpPr>
        <p:sp>
          <p:nvSpPr>
            <p:cNvPr id="12" name="Google Shape;541;p66">
              <a:extLst>
                <a:ext uri="{FF2B5EF4-FFF2-40B4-BE49-F238E27FC236}">
                  <a16:creationId xmlns:a16="http://schemas.microsoft.com/office/drawing/2014/main" id="{8F5B186B-7E94-1632-01E8-999924E72ACB}"/>
                </a:ext>
              </a:extLst>
            </p:cNvPr>
            <p:cNvSpPr/>
            <p:nvPr/>
          </p:nvSpPr>
          <p:spPr>
            <a:xfrm>
              <a:off x="4072044" y="1361227"/>
              <a:ext cx="1181604" cy="572700"/>
            </a:xfrm>
            <a:prstGeom prst="roundRect">
              <a:avLst>
                <a:gd name="adj"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pic>
          <p:nvPicPr>
            <p:cNvPr id="15" name="Hình ảnh 4110">
              <a:extLst>
                <a:ext uri="{FF2B5EF4-FFF2-40B4-BE49-F238E27FC236}">
                  <a16:creationId xmlns:a16="http://schemas.microsoft.com/office/drawing/2014/main" id="{F5EFF58D-B2EA-E75D-4600-1A7497A2C249}"/>
                </a:ext>
              </a:extLst>
            </p:cNvPr>
            <p:cNvPicPr>
              <a:picLocks noChangeAspect="1"/>
            </p:cNvPicPr>
            <p:nvPr/>
          </p:nvPicPr>
          <p:blipFill>
            <a:blip r:embed="rId5"/>
            <a:stretch>
              <a:fillRect/>
            </a:stretch>
          </p:blipFill>
          <p:spPr>
            <a:xfrm>
              <a:off x="4441631" y="1418719"/>
              <a:ext cx="451273" cy="457726"/>
            </a:xfrm>
            <a:prstGeom prst="rect">
              <a:avLst/>
            </a:prstGeom>
          </p:spPr>
        </p:pic>
      </p:grpSp>
      <p:grpSp>
        <p:nvGrpSpPr>
          <p:cNvPr id="20" name="Group 19">
            <a:extLst>
              <a:ext uri="{FF2B5EF4-FFF2-40B4-BE49-F238E27FC236}">
                <a16:creationId xmlns:a16="http://schemas.microsoft.com/office/drawing/2014/main" id="{517FE331-BBEF-BCCC-9FE1-02CDFB714A4C}"/>
              </a:ext>
            </a:extLst>
          </p:cNvPr>
          <p:cNvGrpSpPr/>
          <p:nvPr/>
        </p:nvGrpSpPr>
        <p:grpSpPr>
          <a:xfrm>
            <a:off x="2010328" y="1303519"/>
            <a:ext cx="1181604" cy="572700"/>
            <a:chOff x="2135879" y="1370516"/>
            <a:chExt cx="1181604" cy="572700"/>
          </a:xfrm>
        </p:grpSpPr>
        <p:sp>
          <p:nvSpPr>
            <p:cNvPr id="11" name="Google Shape;539;p66">
              <a:extLst>
                <a:ext uri="{FF2B5EF4-FFF2-40B4-BE49-F238E27FC236}">
                  <a16:creationId xmlns:a16="http://schemas.microsoft.com/office/drawing/2014/main" id="{7CAC93B1-801C-3C41-DEAD-5FE46BDF962C}"/>
                </a:ext>
              </a:extLst>
            </p:cNvPr>
            <p:cNvSpPr/>
            <p:nvPr/>
          </p:nvSpPr>
          <p:spPr>
            <a:xfrm>
              <a:off x="2135879" y="1370516"/>
              <a:ext cx="1181604" cy="572700"/>
            </a:xfrm>
            <a:prstGeom prst="roundRect">
              <a:avLst>
                <a:gd name="adj"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pic>
          <p:nvPicPr>
            <p:cNvPr id="16" name="Hình ảnh 4118">
              <a:extLst>
                <a:ext uri="{FF2B5EF4-FFF2-40B4-BE49-F238E27FC236}">
                  <a16:creationId xmlns:a16="http://schemas.microsoft.com/office/drawing/2014/main" id="{8AF0D4DE-FB63-ADB8-035D-AD647585717E}"/>
                </a:ext>
              </a:extLst>
            </p:cNvPr>
            <p:cNvPicPr>
              <a:picLocks noChangeAspect="1"/>
            </p:cNvPicPr>
            <p:nvPr/>
          </p:nvPicPr>
          <p:blipFill>
            <a:blip r:embed="rId6"/>
            <a:stretch>
              <a:fillRect/>
            </a:stretch>
          </p:blipFill>
          <p:spPr>
            <a:xfrm>
              <a:off x="2482276" y="1414577"/>
              <a:ext cx="484217" cy="496500"/>
            </a:xfrm>
            <a:prstGeom prst="rect">
              <a:avLst/>
            </a:prstGeom>
          </p:spPr>
        </p:pic>
      </p:grpSp>
      <p:grpSp>
        <p:nvGrpSpPr>
          <p:cNvPr id="22" name="Group 21">
            <a:extLst>
              <a:ext uri="{FF2B5EF4-FFF2-40B4-BE49-F238E27FC236}">
                <a16:creationId xmlns:a16="http://schemas.microsoft.com/office/drawing/2014/main" id="{CE94A6C6-0DA1-9C17-0630-D78A89B39E2A}"/>
              </a:ext>
            </a:extLst>
          </p:cNvPr>
          <p:cNvGrpSpPr/>
          <p:nvPr/>
        </p:nvGrpSpPr>
        <p:grpSpPr>
          <a:xfrm>
            <a:off x="5741628" y="1251857"/>
            <a:ext cx="1302949" cy="572700"/>
            <a:chOff x="6008279" y="1370516"/>
            <a:chExt cx="1181604" cy="572700"/>
          </a:xfrm>
        </p:grpSpPr>
        <p:sp>
          <p:nvSpPr>
            <p:cNvPr id="13" name="Google Shape;543;p66">
              <a:extLst>
                <a:ext uri="{FF2B5EF4-FFF2-40B4-BE49-F238E27FC236}">
                  <a16:creationId xmlns:a16="http://schemas.microsoft.com/office/drawing/2014/main" id="{8C4EF8D7-2F4D-D8D5-1E2D-45851DC23430}"/>
                </a:ext>
              </a:extLst>
            </p:cNvPr>
            <p:cNvSpPr/>
            <p:nvPr/>
          </p:nvSpPr>
          <p:spPr>
            <a:xfrm>
              <a:off x="6008279" y="1370516"/>
              <a:ext cx="1181604" cy="572700"/>
            </a:xfrm>
            <a:prstGeom prst="roundRect">
              <a:avLst>
                <a:gd name="adj"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pic>
          <p:nvPicPr>
            <p:cNvPr id="17" name="Hình ảnh 4122">
              <a:extLst>
                <a:ext uri="{FF2B5EF4-FFF2-40B4-BE49-F238E27FC236}">
                  <a16:creationId xmlns:a16="http://schemas.microsoft.com/office/drawing/2014/main" id="{F3E13DFC-1CD2-650B-509B-1B2AB4907F89}"/>
                </a:ext>
              </a:extLst>
            </p:cNvPr>
            <p:cNvPicPr>
              <a:picLocks noChangeAspect="1"/>
            </p:cNvPicPr>
            <p:nvPr/>
          </p:nvPicPr>
          <p:blipFill>
            <a:blip r:embed="rId7"/>
            <a:stretch>
              <a:fillRect/>
            </a:stretch>
          </p:blipFill>
          <p:spPr>
            <a:xfrm>
              <a:off x="6368903" y="1428013"/>
              <a:ext cx="495361" cy="502444"/>
            </a:xfrm>
            <a:prstGeom prst="rect">
              <a:avLst/>
            </a:prstGeom>
          </p:spPr>
        </p:pic>
      </p:grpSp>
      <p:grpSp>
        <p:nvGrpSpPr>
          <p:cNvPr id="23" name="Group 22">
            <a:extLst>
              <a:ext uri="{FF2B5EF4-FFF2-40B4-BE49-F238E27FC236}">
                <a16:creationId xmlns:a16="http://schemas.microsoft.com/office/drawing/2014/main" id="{52ACD5CA-5F64-7256-A9E3-0809D2933565}"/>
              </a:ext>
            </a:extLst>
          </p:cNvPr>
          <p:cNvGrpSpPr/>
          <p:nvPr/>
        </p:nvGrpSpPr>
        <p:grpSpPr>
          <a:xfrm>
            <a:off x="7619978" y="1243761"/>
            <a:ext cx="1181604" cy="572700"/>
            <a:chOff x="7948916" y="1322912"/>
            <a:chExt cx="1181604" cy="572700"/>
          </a:xfrm>
        </p:grpSpPr>
        <p:sp>
          <p:nvSpPr>
            <p:cNvPr id="14" name="Google Shape;541;p66">
              <a:extLst>
                <a:ext uri="{FF2B5EF4-FFF2-40B4-BE49-F238E27FC236}">
                  <a16:creationId xmlns:a16="http://schemas.microsoft.com/office/drawing/2014/main" id="{36B62305-F3D2-A17B-2D55-6EEDF19EC3B3}"/>
                </a:ext>
              </a:extLst>
            </p:cNvPr>
            <p:cNvSpPr/>
            <p:nvPr/>
          </p:nvSpPr>
          <p:spPr>
            <a:xfrm>
              <a:off x="7948916" y="1322912"/>
              <a:ext cx="1181604" cy="572700"/>
            </a:xfrm>
            <a:prstGeom prst="roundRect">
              <a:avLst>
                <a:gd name="adj"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pic>
          <p:nvPicPr>
            <p:cNvPr id="18" name="Hình ảnh 4124">
              <a:extLst>
                <a:ext uri="{FF2B5EF4-FFF2-40B4-BE49-F238E27FC236}">
                  <a16:creationId xmlns:a16="http://schemas.microsoft.com/office/drawing/2014/main" id="{5496914C-233E-E0B2-C4E5-7FB5F211D736}"/>
                </a:ext>
              </a:extLst>
            </p:cNvPr>
            <p:cNvPicPr>
              <a:picLocks noChangeAspect="1"/>
            </p:cNvPicPr>
            <p:nvPr/>
          </p:nvPicPr>
          <p:blipFill>
            <a:blip r:embed="rId8"/>
            <a:stretch>
              <a:fillRect/>
            </a:stretch>
          </p:blipFill>
          <p:spPr>
            <a:xfrm>
              <a:off x="8315818" y="1354575"/>
              <a:ext cx="502403" cy="509587"/>
            </a:xfrm>
            <a:prstGeom prst="rect">
              <a:avLst/>
            </a:prstGeom>
          </p:spPr>
        </p:pic>
      </p:grpSp>
      <p:sp>
        <p:nvSpPr>
          <p:cNvPr id="24" name="Google Shape;528;p66">
            <a:extLst>
              <a:ext uri="{FF2B5EF4-FFF2-40B4-BE49-F238E27FC236}">
                <a16:creationId xmlns:a16="http://schemas.microsoft.com/office/drawing/2014/main" id="{2C9ACF94-52AA-C077-5F5E-E5DAB92E7053}"/>
              </a:ext>
            </a:extLst>
          </p:cNvPr>
          <p:cNvSpPr txBox="1"/>
          <p:nvPr/>
        </p:nvSpPr>
        <p:spPr>
          <a:xfrm flipH="1">
            <a:off x="1996537" y="1978173"/>
            <a:ext cx="1310389" cy="41841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 b="1">
                <a:solidFill>
                  <a:schemeClr val="dk1"/>
                </a:solidFill>
                <a:latin typeface="Commissioner" panose="020B0604020202020204" charset="0"/>
                <a:ea typeface="Commissioner"/>
                <a:cs typeface="Commissioner"/>
                <a:sym typeface="Commissioner"/>
              </a:rPr>
              <a:t>Phân tích &amp; Thiết kế</a:t>
            </a:r>
            <a:endParaRPr sz="1200" b="1">
              <a:solidFill>
                <a:schemeClr val="dk1"/>
              </a:solidFill>
              <a:latin typeface="Commissioner" panose="020B0604020202020204" charset="0"/>
              <a:ea typeface="Commissioner"/>
              <a:cs typeface="Commissioner"/>
              <a:sym typeface="Commissioner"/>
            </a:endParaRPr>
          </a:p>
        </p:txBody>
      </p:sp>
      <p:sp>
        <p:nvSpPr>
          <p:cNvPr id="25" name="Google Shape;528;p66">
            <a:extLst>
              <a:ext uri="{FF2B5EF4-FFF2-40B4-BE49-F238E27FC236}">
                <a16:creationId xmlns:a16="http://schemas.microsoft.com/office/drawing/2014/main" id="{2804C844-B8B4-CDBC-C8AF-89EABAC48ED4}"/>
              </a:ext>
            </a:extLst>
          </p:cNvPr>
          <p:cNvSpPr txBox="1"/>
          <p:nvPr/>
        </p:nvSpPr>
        <p:spPr>
          <a:xfrm flipH="1">
            <a:off x="3875978" y="1770855"/>
            <a:ext cx="1302950" cy="47062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 b="1">
                <a:solidFill>
                  <a:schemeClr val="dk1"/>
                </a:solidFill>
                <a:latin typeface="Commissioner" panose="020B0604020202020204" charset="0"/>
                <a:ea typeface="Commissioner"/>
                <a:cs typeface="Commissioner"/>
                <a:sym typeface="Commissioner"/>
              </a:rPr>
              <a:t>Thực hiện</a:t>
            </a:r>
            <a:endParaRPr sz="1200" b="1">
              <a:solidFill>
                <a:schemeClr val="dk1"/>
              </a:solidFill>
              <a:latin typeface="Commissioner" panose="020B0604020202020204" charset="0"/>
              <a:ea typeface="Commissioner"/>
              <a:cs typeface="Commissioner"/>
              <a:sym typeface="Commissioner"/>
            </a:endParaRPr>
          </a:p>
        </p:txBody>
      </p:sp>
      <p:sp>
        <p:nvSpPr>
          <p:cNvPr id="26" name="Google Shape;528;p66">
            <a:extLst>
              <a:ext uri="{FF2B5EF4-FFF2-40B4-BE49-F238E27FC236}">
                <a16:creationId xmlns:a16="http://schemas.microsoft.com/office/drawing/2014/main" id="{94490509-C7CD-7BA8-2FA6-8020C41D1D0F}"/>
              </a:ext>
            </a:extLst>
          </p:cNvPr>
          <p:cNvSpPr txBox="1"/>
          <p:nvPr/>
        </p:nvSpPr>
        <p:spPr>
          <a:xfrm flipH="1">
            <a:off x="5745953" y="1770854"/>
            <a:ext cx="1352223" cy="47062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 b="1">
                <a:solidFill>
                  <a:schemeClr val="dk1"/>
                </a:solidFill>
                <a:latin typeface="Commissioner" panose="020B0604020202020204" charset="0"/>
                <a:ea typeface="Commissioner"/>
                <a:cs typeface="Commissioner"/>
                <a:sym typeface="Commissioner"/>
              </a:rPr>
              <a:t>Kiểm thử</a:t>
            </a:r>
            <a:endParaRPr sz="1200" b="1">
              <a:solidFill>
                <a:schemeClr val="dk1"/>
              </a:solidFill>
              <a:latin typeface="Commissioner" panose="020B0604020202020204" charset="0"/>
              <a:ea typeface="Commissioner"/>
              <a:cs typeface="Commissioner"/>
              <a:sym typeface="Commissioner"/>
            </a:endParaRPr>
          </a:p>
        </p:txBody>
      </p:sp>
      <p:sp>
        <p:nvSpPr>
          <p:cNvPr id="27" name="Google Shape;528;p66">
            <a:extLst>
              <a:ext uri="{FF2B5EF4-FFF2-40B4-BE49-F238E27FC236}">
                <a16:creationId xmlns:a16="http://schemas.microsoft.com/office/drawing/2014/main" id="{9F0AF2C8-EBDA-90C9-4BA8-89FFBC333ECE}"/>
              </a:ext>
            </a:extLst>
          </p:cNvPr>
          <p:cNvSpPr txBox="1"/>
          <p:nvPr/>
        </p:nvSpPr>
        <p:spPr>
          <a:xfrm flipH="1">
            <a:off x="7607276" y="1875074"/>
            <a:ext cx="1241430" cy="45015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 b="1">
                <a:solidFill>
                  <a:schemeClr val="dk1"/>
                </a:solidFill>
                <a:latin typeface="Commissioner" panose="020B0604020202020204" charset="0"/>
                <a:ea typeface="Commissioner"/>
                <a:cs typeface="Commissioner"/>
                <a:sym typeface="Commissioner"/>
              </a:rPr>
              <a:t>Triển khai &amp; Bàn giao</a:t>
            </a:r>
            <a:endParaRPr sz="1200" b="1">
              <a:solidFill>
                <a:schemeClr val="dk1"/>
              </a:solidFill>
              <a:latin typeface="Commissioner" panose="020B0604020202020204" charset="0"/>
              <a:ea typeface="Commissioner"/>
              <a:cs typeface="Commissioner"/>
              <a:sym typeface="Commissioner"/>
            </a:endParaRPr>
          </a:p>
        </p:txBody>
      </p:sp>
    </p:spTree>
    <p:extLst>
      <p:ext uri="{BB962C8B-B14F-4D97-AF65-F5344CB8AC3E}">
        <p14:creationId xmlns:p14="http://schemas.microsoft.com/office/powerpoint/2010/main" val="3813287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109"/>
                                        </p:tgtEl>
                                        <p:attrNameLst>
                                          <p:attrName>style.visibility</p:attrName>
                                        </p:attrNameLst>
                                      </p:cBhvr>
                                      <p:to>
                                        <p:strVal val="visible"/>
                                      </p:to>
                                    </p:set>
                                    <p:animEffect transition="in" filter="wipe(up)">
                                      <p:cBhvr>
                                        <p:cTn id="7" dur="500"/>
                                        <p:tgtEl>
                                          <p:spTgt spid="2109"/>
                                        </p:tgtEl>
                                      </p:cBhvr>
                                    </p:animEffect>
                                  </p:childTnLst>
                                </p:cTn>
                              </p:par>
                              <p:par>
                                <p:cTn id="8" presetID="22" presetClass="entr" presetSubtype="1" fill="hold" grpId="0" nodeType="withEffect">
                                  <p:stCondLst>
                                    <p:cond delay="750"/>
                                  </p:stCondLst>
                                  <p:childTnLst>
                                    <p:set>
                                      <p:cBhvr>
                                        <p:cTn id="9" dur="1" fill="hold">
                                          <p:stCondLst>
                                            <p:cond delay="0"/>
                                          </p:stCondLst>
                                        </p:cTn>
                                        <p:tgtEl>
                                          <p:spTgt spid="2110"/>
                                        </p:tgtEl>
                                        <p:attrNameLst>
                                          <p:attrName>style.visibility</p:attrName>
                                        </p:attrNameLst>
                                      </p:cBhvr>
                                      <p:to>
                                        <p:strVal val="visible"/>
                                      </p:to>
                                    </p:set>
                                    <p:animEffect transition="in" filter="wipe(up)">
                                      <p:cBhvr>
                                        <p:cTn id="10" dur="750"/>
                                        <p:tgtEl>
                                          <p:spTgt spid="2110"/>
                                        </p:tgtEl>
                                      </p:cBhvr>
                                    </p:animEffect>
                                  </p:childTnLst>
                                </p:cTn>
                              </p:par>
                              <p:par>
                                <p:cTn id="11" presetID="22" presetClass="entr" presetSubtype="1" fill="hold" grpId="0" nodeType="withEffect">
                                  <p:stCondLst>
                                    <p:cond delay="1000"/>
                                  </p:stCondLst>
                                  <p:childTnLst>
                                    <p:set>
                                      <p:cBhvr>
                                        <p:cTn id="12" dur="1" fill="hold">
                                          <p:stCondLst>
                                            <p:cond delay="0"/>
                                          </p:stCondLst>
                                        </p:cTn>
                                        <p:tgtEl>
                                          <p:spTgt spid="2111"/>
                                        </p:tgtEl>
                                        <p:attrNameLst>
                                          <p:attrName>style.visibility</p:attrName>
                                        </p:attrNameLst>
                                      </p:cBhvr>
                                      <p:to>
                                        <p:strVal val="visible"/>
                                      </p:to>
                                    </p:set>
                                    <p:animEffect transition="in" filter="wipe(up)">
                                      <p:cBhvr>
                                        <p:cTn id="13" dur="750"/>
                                        <p:tgtEl>
                                          <p:spTgt spid="2111"/>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112"/>
                                        </p:tgtEl>
                                        <p:attrNameLst>
                                          <p:attrName>style.visibility</p:attrName>
                                        </p:attrNameLst>
                                      </p:cBhvr>
                                      <p:to>
                                        <p:strVal val="visible"/>
                                      </p:to>
                                    </p:set>
                                    <p:animEffect transition="in" filter="wipe(up)">
                                      <p:cBhvr>
                                        <p:cTn id="16" dur="500"/>
                                        <p:tgtEl>
                                          <p:spTgt spid="2112"/>
                                        </p:tgtEl>
                                      </p:cBhvr>
                                    </p:animEffect>
                                  </p:childTnLst>
                                </p:cTn>
                              </p:par>
                              <p:par>
                                <p:cTn id="17" presetID="22" presetClass="entr" presetSubtype="1" fill="hold" grpId="0" nodeType="withEffect">
                                  <p:stCondLst>
                                    <p:cond delay="750"/>
                                  </p:stCondLst>
                                  <p:childTnLst>
                                    <p:set>
                                      <p:cBhvr>
                                        <p:cTn id="18" dur="1" fill="hold">
                                          <p:stCondLst>
                                            <p:cond delay="0"/>
                                          </p:stCondLst>
                                        </p:cTn>
                                        <p:tgtEl>
                                          <p:spTgt spid="2113"/>
                                        </p:tgtEl>
                                        <p:attrNameLst>
                                          <p:attrName>style.visibility</p:attrName>
                                        </p:attrNameLst>
                                      </p:cBhvr>
                                      <p:to>
                                        <p:strVal val="visible"/>
                                      </p:to>
                                    </p:set>
                                    <p:animEffect transition="in" filter="wipe(up)">
                                      <p:cBhvr>
                                        <p:cTn id="19" dur="750"/>
                                        <p:tgtEl>
                                          <p:spTgt spid="2113"/>
                                        </p:tgtEl>
                                      </p:cBhvr>
                                    </p:animEffect>
                                  </p:childTnLst>
                                </p:cTn>
                              </p:par>
                              <p:par>
                                <p:cTn id="20" presetID="22" presetClass="entr" presetSubtype="1" fill="hold" grpId="0" nodeType="withEffect">
                                  <p:stCondLst>
                                    <p:cond delay="1000"/>
                                  </p:stCondLst>
                                  <p:childTnLst>
                                    <p:set>
                                      <p:cBhvr>
                                        <p:cTn id="21" dur="1" fill="hold">
                                          <p:stCondLst>
                                            <p:cond delay="0"/>
                                          </p:stCondLst>
                                        </p:cTn>
                                        <p:tgtEl>
                                          <p:spTgt spid="2114"/>
                                        </p:tgtEl>
                                        <p:attrNameLst>
                                          <p:attrName>style.visibility</p:attrName>
                                        </p:attrNameLst>
                                      </p:cBhvr>
                                      <p:to>
                                        <p:strVal val="visible"/>
                                      </p:to>
                                    </p:set>
                                    <p:animEffect transition="in" filter="wipe(up)">
                                      <p:cBhvr>
                                        <p:cTn id="22" dur="750"/>
                                        <p:tgtEl>
                                          <p:spTgt spid="2114"/>
                                        </p:tgtEl>
                                      </p:cBhvr>
                                    </p:animEffect>
                                  </p:childTnLst>
                                </p:cTn>
                              </p:par>
                              <p:par>
                                <p:cTn id="23" presetID="22" presetClass="entr" presetSubtype="1" fill="hold" grpId="0" nodeType="withEffect">
                                  <p:stCondLst>
                                    <p:cond delay="500"/>
                                  </p:stCondLst>
                                  <p:childTnLst>
                                    <p:set>
                                      <p:cBhvr>
                                        <p:cTn id="24" dur="1" fill="hold">
                                          <p:stCondLst>
                                            <p:cond delay="0"/>
                                          </p:stCondLst>
                                        </p:cTn>
                                        <p:tgtEl>
                                          <p:spTgt spid="2116"/>
                                        </p:tgtEl>
                                        <p:attrNameLst>
                                          <p:attrName>style.visibility</p:attrName>
                                        </p:attrNameLst>
                                      </p:cBhvr>
                                      <p:to>
                                        <p:strVal val="visible"/>
                                      </p:to>
                                    </p:set>
                                    <p:animEffect transition="in" filter="wipe(up)">
                                      <p:cBhvr>
                                        <p:cTn id="25" dur="500"/>
                                        <p:tgtEl>
                                          <p:spTgt spid="2116"/>
                                        </p:tgtEl>
                                      </p:cBhvr>
                                    </p:animEffect>
                                  </p:childTnLst>
                                </p:cTn>
                              </p:par>
                              <p:par>
                                <p:cTn id="26" presetID="22" presetClass="entr" presetSubtype="1" fill="hold" grpId="0" nodeType="withEffect">
                                  <p:stCondLst>
                                    <p:cond delay="750"/>
                                  </p:stCondLst>
                                  <p:childTnLst>
                                    <p:set>
                                      <p:cBhvr>
                                        <p:cTn id="27" dur="1" fill="hold">
                                          <p:stCondLst>
                                            <p:cond delay="0"/>
                                          </p:stCondLst>
                                        </p:cTn>
                                        <p:tgtEl>
                                          <p:spTgt spid="2117"/>
                                        </p:tgtEl>
                                        <p:attrNameLst>
                                          <p:attrName>style.visibility</p:attrName>
                                        </p:attrNameLst>
                                      </p:cBhvr>
                                      <p:to>
                                        <p:strVal val="visible"/>
                                      </p:to>
                                    </p:set>
                                    <p:animEffect transition="in" filter="wipe(up)">
                                      <p:cBhvr>
                                        <p:cTn id="28" dur="750"/>
                                        <p:tgtEl>
                                          <p:spTgt spid="2117"/>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2118"/>
                                        </p:tgtEl>
                                        <p:attrNameLst>
                                          <p:attrName>style.visibility</p:attrName>
                                        </p:attrNameLst>
                                      </p:cBhvr>
                                      <p:to>
                                        <p:strVal val="visible"/>
                                      </p:to>
                                    </p:set>
                                    <p:animEffect transition="in" filter="wipe(up)">
                                      <p:cBhvr>
                                        <p:cTn id="31" dur="750"/>
                                        <p:tgtEl>
                                          <p:spTgt spid="2118"/>
                                        </p:tgtEl>
                                      </p:cBhvr>
                                    </p:animEffect>
                                  </p:childTnLst>
                                </p:cTn>
                              </p:par>
                              <p:par>
                                <p:cTn id="32" presetID="22" presetClass="entr" presetSubtype="1" fill="hold" grpId="0" nodeType="withEffect">
                                  <p:stCondLst>
                                    <p:cond delay="500"/>
                                  </p:stCondLst>
                                  <p:childTnLst>
                                    <p:set>
                                      <p:cBhvr>
                                        <p:cTn id="33" dur="1" fill="hold">
                                          <p:stCondLst>
                                            <p:cond delay="0"/>
                                          </p:stCondLst>
                                        </p:cTn>
                                        <p:tgtEl>
                                          <p:spTgt spid="2119"/>
                                        </p:tgtEl>
                                        <p:attrNameLst>
                                          <p:attrName>style.visibility</p:attrName>
                                        </p:attrNameLst>
                                      </p:cBhvr>
                                      <p:to>
                                        <p:strVal val="visible"/>
                                      </p:to>
                                    </p:set>
                                    <p:animEffect transition="in" filter="wipe(up)">
                                      <p:cBhvr>
                                        <p:cTn id="34" dur="500"/>
                                        <p:tgtEl>
                                          <p:spTgt spid="2119"/>
                                        </p:tgtEl>
                                      </p:cBhvr>
                                    </p:animEffect>
                                  </p:childTnLst>
                                </p:cTn>
                              </p:par>
                              <p:par>
                                <p:cTn id="35" presetID="22" presetClass="entr" presetSubtype="1" fill="hold" grpId="0" nodeType="withEffect">
                                  <p:stCondLst>
                                    <p:cond delay="750"/>
                                  </p:stCondLst>
                                  <p:childTnLst>
                                    <p:set>
                                      <p:cBhvr>
                                        <p:cTn id="36" dur="1" fill="hold">
                                          <p:stCondLst>
                                            <p:cond delay="0"/>
                                          </p:stCondLst>
                                        </p:cTn>
                                        <p:tgtEl>
                                          <p:spTgt spid="2120"/>
                                        </p:tgtEl>
                                        <p:attrNameLst>
                                          <p:attrName>style.visibility</p:attrName>
                                        </p:attrNameLst>
                                      </p:cBhvr>
                                      <p:to>
                                        <p:strVal val="visible"/>
                                      </p:to>
                                    </p:set>
                                    <p:animEffect transition="in" filter="wipe(up)">
                                      <p:cBhvr>
                                        <p:cTn id="37" dur="750"/>
                                        <p:tgtEl>
                                          <p:spTgt spid="2120"/>
                                        </p:tgtEl>
                                      </p:cBhvr>
                                    </p:animEffect>
                                  </p:childTnLst>
                                </p:cTn>
                              </p:par>
                              <p:par>
                                <p:cTn id="38" presetID="22" presetClass="entr" presetSubtype="1" fill="hold" grpId="0" nodeType="withEffect">
                                  <p:stCondLst>
                                    <p:cond delay="1000"/>
                                  </p:stCondLst>
                                  <p:childTnLst>
                                    <p:set>
                                      <p:cBhvr>
                                        <p:cTn id="39" dur="1" fill="hold">
                                          <p:stCondLst>
                                            <p:cond delay="0"/>
                                          </p:stCondLst>
                                        </p:cTn>
                                        <p:tgtEl>
                                          <p:spTgt spid="2121"/>
                                        </p:tgtEl>
                                        <p:attrNameLst>
                                          <p:attrName>style.visibility</p:attrName>
                                        </p:attrNameLst>
                                      </p:cBhvr>
                                      <p:to>
                                        <p:strVal val="visible"/>
                                      </p:to>
                                    </p:set>
                                    <p:animEffect transition="in" filter="wipe(up)">
                                      <p:cBhvr>
                                        <p:cTn id="40" dur="750"/>
                                        <p:tgtEl>
                                          <p:spTgt spid="2121"/>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2123"/>
                                        </p:tgtEl>
                                        <p:attrNameLst>
                                          <p:attrName>style.visibility</p:attrName>
                                        </p:attrNameLst>
                                      </p:cBhvr>
                                      <p:to>
                                        <p:strVal val="visible"/>
                                      </p:to>
                                    </p:set>
                                    <p:animEffect transition="in" filter="wipe(up)">
                                      <p:cBhvr>
                                        <p:cTn id="43" dur="500"/>
                                        <p:tgtEl>
                                          <p:spTgt spid="2123"/>
                                        </p:tgtEl>
                                      </p:cBhvr>
                                    </p:animEffect>
                                  </p:childTnLst>
                                </p:cTn>
                              </p:par>
                              <p:par>
                                <p:cTn id="44" presetID="22" presetClass="entr" presetSubtype="1" fill="hold" grpId="0" nodeType="withEffect">
                                  <p:stCondLst>
                                    <p:cond delay="750"/>
                                  </p:stCondLst>
                                  <p:childTnLst>
                                    <p:set>
                                      <p:cBhvr>
                                        <p:cTn id="45" dur="1" fill="hold">
                                          <p:stCondLst>
                                            <p:cond delay="0"/>
                                          </p:stCondLst>
                                        </p:cTn>
                                        <p:tgtEl>
                                          <p:spTgt spid="2124"/>
                                        </p:tgtEl>
                                        <p:attrNameLst>
                                          <p:attrName>style.visibility</p:attrName>
                                        </p:attrNameLst>
                                      </p:cBhvr>
                                      <p:to>
                                        <p:strVal val="visible"/>
                                      </p:to>
                                    </p:set>
                                    <p:animEffect transition="in" filter="wipe(up)">
                                      <p:cBhvr>
                                        <p:cTn id="46" dur="750"/>
                                        <p:tgtEl>
                                          <p:spTgt spid="2124"/>
                                        </p:tgtEl>
                                      </p:cBhvr>
                                    </p:animEffect>
                                  </p:childTnLst>
                                </p:cTn>
                              </p:par>
                              <p:par>
                                <p:cTn id="47" presetID="22" presetClass="entr" presetSubtype="1" fill="hold" grpId="0" nodeType="withEffect">
                                  <p:stCondLst>
                                    <p:cond delay="1000"/>
                                  </p:stCondLst>
                                  <p:childTnLst>
                                    <p:set>
                                      <p:cBhvr>
                                        <p:cTn id="48" dur="1" fill="hold">
                                          <p:stCondLst>
                                            <p:cond delay="0"/>
                                          </p:stCondLst>
                                        </p:cTn>
                                        <p:tgtEl>
                                          <p:spTgt spid="2125"/>
                                        </p:tgtEl>
                                        <p:attrNameLst>
                                          <p:attrName>style.visibility</p:attrName>
                                        </p:attrNameLst>
                                      </p:cBhvr>
                                      <p:to>
                                        <p:strVal val="visible"/>
                                      </p:to>
                                    </p:set>
                                    <p:animEffect transition="in" filter="wipe(up)">
                                      <p:cBhvr>
                                        <p:cTn id="49" dur="750"/>
                                        <p:tgtEl>
                                          <p:spTgt spid="2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 grpId="0" animBg="1"/>
      <p:bldP spid="2110" grpId="0" animBg="1"/>
      <p:bldP spid="2111" grpId="0" animBg="1"/>
      <p:bldP spid="2112" grpId="0" animBg="1"/>
      <p:bldP spid="2113" grpId="0" animBg="1"/>
      <p:bldP spid="2114" grpId="0" animBg="1"/>
      <p:bldP spid="2116" grpId="0" animBg="1"/>
      <p:bldP spid="2117" grpId="0" animBg="1"/>
      <p:bldP spid="2118" grpId="0" animBg="1"/>
      <p:bldP spid="2119" grpId="0" animBg="1"/>
      <p:bldP spid="2120" grpId="0" animBg="1"/>
      <p:bldP spid="2121" grpId="0" animBg="1"/>
      <p:bldP spid="2123" grpId="0" animBg="1"/>
      <p:bldP spid="2124" grpId="0" animBg="1"/>
      <p:bldP spid="21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4" name="Google Shape;284;p48">
            <a:extLst>
              <a:ext uri="{FF2B5EF4-FFF2-40B4-BE49-F238E27FC236}">
                <a16:creationId xmlns:a16="http://schemas.microsoft.com/office/drawing/2014/main" id="{8928438B-B75E-1212-A592-B543E1E3EB49}"/>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sp>
        <p:nvSpPr>
          <p:cNvPr id="2" name="Google Shape;301;p50">
            <a:extLst>
              <a:ext uri="{FF2B5EF4-FFF2-40B4-BE49-F238E27FC236}">
                <a16:creationId xmlns:a16="http://schemas.microsoft.com/office/drawing/2014/main" id="{B95E267C-C0CA-33B3-F6F3-2AEA4C08A427}"/>
              </a:ext>
            </a:extLst>
          </p:cNvPr>
          <p:cNvSpPr/>
          <p:nvPr/>
        </p:nvSpPr>
        <p:spPr>
          <a:xfrm>
            <a:off x="-14748" y="4854425"/>
            <a:ext cx="58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grpSp>
        <p:nvGrpSpPr>
          <p:cNvPr id="35" name="Group 34">
            <a:extLst>
              <a:ext uri="{FF2B5EF4-FFF2-40B4-BE49-F238E27FC236}">
                <a16:creationId xmlns:a16="http://schemas.microsoft.com/office/drawing/2014/main" id="{1A8FA4E2-7D58-5CA2-AC82-B933B3F317AA}"/>
              </a:ext>
            </a:extLst>
          </p:cNvPr>
          <p:cNvGrpSpPr/>
          <p:nvPr/>
        </p:nvGrpSpPr>
        <p:grpSpPr>
          <a:xfrm>
            <a:off x="485774" y="702587"/>
            <a:ext cx="3627722" cy="540000"/>
            <a:chOff x="672861" y="1859336"/>
            <a:chExt cx="3627722" cy="540000"/>
          </a:xfrm>
        </p:grpSpPr>
        <p:sp>
          <p:nvSpPr>
            <p:cNvPr id="36" name="Google Shape;351;p53">
              <a:extLst>
                <a:ext uri="{FF2B5EF4-FFF2-40B4-BE49-F238E27FC236}">
                  <a16:creationId xmlns:a16="http://schemas.microsoft.com/office/drawing/2014/main" id="{7EE75408-ACB2-9543-A9FC-5FC440DC67CA}"/>
                </a:ext>
              </a:extLst>
            </p:cNvPr>
            <p:cNvSpPr txBox="1">
              <a:spLocks/>
            </p:cNvSpPr>
            <p:nvPr/>
          </p:nvSpPr>
          <p:spPr>
            <a:xfrm>
              <a:off x="1313930" y="1949514"/>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thời gian</a:t>
              </a:r>
              <a:endParaRPr lang="vi-VN" sz="1800">
                <a:latin typeface="Commissioner" panose="020B0604020202020204" charset="0"/>
              </a:endParaRPr>
            </a:p>
          </p:txBody>
        </p:sp>
        <p:pic>
          <p:nvPicPr>
            <p:cNvPr id="37" name="Picture 36">
              <a:extLst>
                <a:ext uri="{FF2B5EF4-FFF2-40B4-BE49-F238E27FC236}">
                  <a16:creationId xmlns:a16="http://schemas.microsoft.com/office/drawing/2014/main" id="{08D1D217-D19B-A3ED-3B65-173597D88950}"/>
                </a:ext>
              </a:extLst>
            </p:cNvPr>
            <p:cNvPicPr>
              <a:picLocks noChangeAspect="1"/>
            </p:cNvPicPr>
            <p:nvPr/>
          </p:nvPicPr>
          <p:blipFill>
            <a:blip r:embed="rId3"/>
            <a:stretch>
              <a:fillRect/>
            </a:stretch>
          </p:blipFill>
          <p:spPr>
            <a:xfrm>
              <a:off x="672861" y="1859336"/>
              <a:ext cx="540000" cy="540000"/>
            </a:xfrm>
            <a:prstGeom prst="rect">
              <a:avLst/>
            </a:prstGeom>
          </p:spPr>
        </p:pic>
      </p:grpSp>
      <p:graphicFrame>
        <p:nvGraphicFramePr>
          <p:cNvPr id="34" name="Table 33">
            <a:extLst>
              <a:ext uri="{FF2B5EF4-FFF2-40B4-BE49-F238E27FC236}">
                <a16:creationId xmlns:a16="http://schemas.microsoft.com/office/drawing/2014/main" id="{BF66EBFE-8A08-8A55-6C57-BA96C5AF8586}"/>
              </a:ext>
            </a:extLst>
          </p:cNvPr>
          <p:cNvGraphicFramePr>
            <a:graphicFrameLocks noGrp="1"/>
          </p:cNvGraphicFramePr>
          <p:nvPr>
            <p:extLst>
              <p:ext uri="{D42A27DB-BD31-4B8C-83A1-F6EECF244321}">
                <p14:modId xmlns:p14="http://schemas.microsoft.com/office/powerpoint/2010/main" val="2211848082"/>
              </p:ext>
            </p:extLst>
          </p:nvPr>
        </p:nvGraphicFramePr>
        <p:xfrm>
          <a:off x="289932" y="1307710"/>
          <a:ext cx="8571589" cy="3534774"/>
        </p:xfrm>
        <a:graphic>
          <a:graphicData uri="http://schemas.openxmlformats.org/drawingml/2006/table">
            <a:tbl>
              <a:tblPr/>
              <a:tblGrid>
                <a:gridCol w="278842">
                  <a:extLst>
                    <a:ext uri="{9D8B030D-6E8A-4147-A177-3AD203B41FA5}">
                      <a16:colId xmlns:a16="http://schemas.microsoft.com/office/drawing/2014/main" val="3228031910"/>
                    </a:ext>
                  </a:extLst>
                </a:gridCol>
                <a:gridCol w="365283">
                  <a:extLst>
                    <a:ext uri="{9D8B030D-6E8A-4147-A177-3AD203B41FA5}">
                      <a16:colId xmlns:a16="http://schemas.microsoft.com/office/drawing/2014/main" val="2589990473"/>
                    </a:ext>
                  </a:extLst>
                </a:gridCol>
                <a:gridCol w="468454">
                  <a:extLst>
                    <a:ext uri="{9D8B030D-6E8A-4147-A177-3AD203B41FA5}">
                      <a16:colId xmlns:a16="http://schemas.microsoft.com/office/drawing/2014/main" val="3241649210"/>
                    </a:ext>
                  </a:extLst>
                </a:gridCol>
                <a:gridCol w="225862">
                  <a:extLst>
                    <a:ext uri="{9D8B030D-6E8A-4147-A177-3AD203B41FA5}">
                      <a16:colId xmlns:a16="http://schemas.microsoft.com/office/drawing/2014/main" val="1619625047"/>
                    </a:ext>
                  </a:extLst>
                </a:gridCol>
                <a:gridCol w="231439">
                  <a:extLst>
                    <a:ext uri="{9D8B030D-6E8A-4147-A177-3AD203B41FA5}">
                      <a16:colId xmlns:a16="http://schemas.microsoft.com/office/drawing/2014/main" val="649973121"/>
                    </a:ext>
                  </a:extLst>
                </a:gridCol>
                <a:gridCol w="89230">
                  <a:extLst>
                    <a:ext uri="{9D8B030D-6E8A-4147-A177-3AD203B41FA5}">
                      <a16:colId xmlns:a16="http://schemas.microsoft.com/office/drawing/2014/main" val="2872040396"/>
                    </a:ext>
                  </a:extLst>
                </a:gridCol>
                <a:gridCol w="281629">
                  <a:extLst>
                    <a:ext uri="{9D8B030D-6E8A-4147-A177-3AD203B41FA5}">
                      <a16:colId xmlns:a16="http://schemas.microsoft.com/office/drawing/2014/main" val="1970554621"/>
                    </a:ext>
                  </a:extLst>
                </a:gridCol>
                <a:gridCol w="114325">
                  <a:extLst>
                    <a:ext uri="{9D8B030D-6E8A-4147-A177-3AD203B41FA5}">
                      <a16:colId xmlns:a16="http://schemas.microsoft.com/office/drawing/2014/main" val="3651848486"/>
                    </a:ext>
                  </a:extLst>
                </a:gridCol>
                <a:gridCol w="114325">
                  <a:extLst>
                    <a:ext uri="{9D8B030D-6E8A-4147-A177-3AD203B41FA5}">
                      <a16:colId xmlns:a16="http://schemas.microsoft.com/office/drawing/2014/main" val="847462399"/>
                    </a:ext>
                  </a:extLst>
                </a:gridCol>
                <a:gridCol w="114325">
                  <a:extLst>
                    <a:ext uri="{9D8B030D-6E8A-4147-A177-3AD203B41FA5}">
                      <a16:colId xmlns:a16="http://schemas.microsoft.com/office/drawing/2014/main" val="3989790713"/>
                    </a:ext>
                  </a:extLst>
                </a:gridCol>
                <a:gridCol w="114325">
                  <a:extLst>
                    <a:ext uri="{9D8B030D-6E8A-4147-A177-3AD203B41FA5}">
                      <a16:colId xmlns:a16="http://schemas.microsoft.com/office/drawing/2014/main" val="3128199873"/>
                    </a:ext>
                  </a:extLst>
                </a:gridCol>
                <a:gridCol w="114325">
                  <a:extLst>
                    <a:ext uri="{9D8B030D-6E8A-4147-A177-3AD203B41FA5}">
                      <a16:colId xmlns:a16="http://schemas.microsoft.com/office/drawing/2014/main" val="1447286442"/>
                    </a:ext>
                  </a:extLst>
                </a:gridCol>
                <a:gridCol w="114325">
                  <a:extLst>
                    <a:ext uri="{9D8B030D-6E8A-4147-A177-3AD203B41FA5}">
                      <a16:colId xmlns:a16="http://schemas.microsoft.com/office/drawing/2014/main" val="3617812164"/>
                    </a:ext>
                  </a:extLst>
                </a:gridCol>
                <a:gridCol w="114325">
                  <a:extLst>
                    <a:ext uri="{9D8B030D-6E8A-4147-A177-3AD203B41FA5}">
                      <a16:colId xmlns:a16="http://schemas.microsoft.com/office/drawing/2014/main" val="1631611010"/>
                    </a:ext>
                  </a:extLst>
                </a:gridCol>
                <a:gridCol w="114325">
                  <a:extLst>
                    <a:ext uri="{9D8B030D-6E8A-4147-A177-3AD203B41FA5}">
                      <a16:colId xmlns:a16="http://schemas.microsoft.com/office/drawing/2014/main" val="412579828"/>
                    </a:ext>
                  </a:extLst>
                </a:gridCol>
                <a:gridCol w="114325">
                  <a:extLst>
                    <a:ext uri="{9D8B030D-6E8A-4147-A177-3AD203B41FA5}">
                      <a16:colId xmlns:a16="http://schemas.microsoft.com/office/drawing/2014/main" val="2715544960"/>
                    </a:ext>
                  </a:extLst>
                </a:gridCol>
                <a:gridCol w="114325">
                  <a:extLst>
                    <a:ext uri="{9D8B030D-6E8A-4147-A177-3AD203B41FA5}">
                      <a16:colId xmlns:a16="http://schemas.microsoft.com/office/drawing/2014/main" val="2160017359"/>
                    </a:ext>
                  </a:extLst>
                </a:gridCol>
                <a:gridCol w="114325">
                  <a:extLst>
                    <a:ext uri="{9D8B030D-6E8A-4147-A177-3AD203B41FA5}">
                      <a16:colId xmlns:a16="http://schemas.microsoft.com/office/drawing/2014/main" val="932739899"/>
                    </a:ext>
                  </a:extLst>
                </a:gridCol>
                <a:gridCol w="114325">
                  <a:extLst>
                    <a:ext uri="{9D8B030D-6E8A-4147-A177-3AD203B41FA5}">
                      <a16:colId xmlns:a16="http://schemas.microsoft.com/office/drawing/2014/main" val="3603563193"/>
                    </a:ext>
                  </a:extLst>
                </a:gridCol>
                <a:gridCol w="114325">
                  <a:extLst>
                    <a:ext uri="{9D8B030D-6E8A-4147-A177-3AD203B41FA5}">
                      <a16:colId xmlns:a16="http://schemas.microsoft.com/office/drawing/2014/main" val="209493980"/>
                    </a:ext>
                  </a:extLst>
                </a:gridCol>
                <a:gridCol w="114325">
                  <a:extLst>
                    <a:ext uri="{9D8B030D-6E8A-4147-A177-3AD203B41FA5}">
                      <a16:colId xmlns:a16="http://schemas.microsoft.com/office/drawing/2014/main" val="2631151201"/>
                    </a:ext>
                  </a:extLst>
                </a:gridCol>
                <a:gridCol w="114325">
                  <a:extLst>
                    <a:ext uri="{9D8B030D-6E8A-4147-A177-3AD203B41FA5}">
                      <a16:colId xmlns:a16="http://schemas.microsoft.com/office/drawing/2014/main" val="3603976716"/>
                    </a:ext>
                  </a:extLst>
                </a:gridCol>
                <a:gridCol w="114325">
                  <a:extLst>
                    <a:ext uri="{9D8B030D-6E8A-4147-A177-3AD203B41FA5}">
                      <a16:colId xmlns:a16="http://schemas.microsoft.com/office/drawing/2014/main" val="3835463699"/>
                    </a:ext>
                  </a:extLst>
                </a:gridCol>
                <a:gridCol w="114325">
                  <a:extLst>
                    <a:ext uri="{9D8B030D-6E8A-4147-A177-3AD203B41FA5}">
                      <a16:colId xmlns:a16="http://schemas.microsoft.com/office/drawing/2014/main" val="1272797863"/>
                    </a:ext>
                  </a:extLst>
                </a:gridCol>
                <a:gridCol w="114325">
                  <a:extLst>
                    <a:ext uri="{9D8B030D-6E8A-4147-A177-3AD203B41FA5}">
                      <a16:colId xmlns:a16="http://schemas.microsoft.com/office/drawing/2014/main" val="49914608"/>
                    </a:ext>
                  </a:extLst>
                </a:gridCol>
                <a:gridCol w="114325">
                  <a:extLst>
                    <a:ext uri="{9D8B030D-6E8A-4147-A177-3AD203B41FA5}">
                      <a16:colId xmlns:a16="http://schemas.microsoft.com/office/drawing/2014/main" val="1577705961"/>
                    </a:ext>
                  </a:extLst>
                </a:gridCol>
                <a:gridCol w="114325">
                  <a:extLst>
                    <a:ext uri="{9D8B030D-6E8A-4147-A177-3AD203B41FA5}">
                      <a16:colId xmlns:a16="http://schemas.microsoft.com/office/drawing/2014/main" val="1082521923"/>
                    </a:ext>
                  </a:extLst>
                </a:gridCol>
                <a:gridCol w="114325">
                  <a:extLst>
                    <a:ext uri="{9D8B030D-6E8A-4147-A177-3AD203B41FA5}">
                      <a16:colId xmlns:a16="http://schemas.microsoft.com/office/drawing/2014/main" val="974462922"/>
                    </a:ext>
                  </a:extLst>
                </a:gridCol>
                <a:gridCol w="114325">
                  <a:extLst>
                    <a:ext uri="{9D8B030D-6E8A-4147-A177-3AD203B41FA5}">
                      <a16:colId xmlns:a16="http://schemas.microsoft.com/office/drawing/2014/main" val="2211376375"/>
                    </a:ext>
                  </a:extLst>
                </a:gridCol>
                <a:gridCol w="114325">
                  <a:extLst>
                    <a:ext uri="{9D8B030D-6E8A-4147-A177-3AD203B41FA5}">
                      <a16:colId xmlns:a16="http://schemas.microsoft.com/office/drawing/2014/main" val="3367713518"/>
                    </a:ext>
                  </a:extLst>
                </a:gridCol>
                <a:gridCol w="114325">
                  <a:extLst>
                    <a:ext uri="{9D8B030D-6E8A-4147-A177-3AD203B41FA5}">
                      <a16:colId xmlns:a16="http://schemas.microsoft.com/office/drawing/2014/main" val="2238852744"/>
                    </a:ext>
                  </a:extLst>
                </a:gridCol>
                <a:gridCol w="114325">
                  <a:extLst>
                    <a:ext uri="{9D8B030D-6E8A-4147-A177-3AD203B41FA5}">
                      <a16:colId xmlns:a16="http://schemas.microsoft.com/office/drawing/2014/main" val="604816116"/>
                    </a:ext>
                  </a:extLst>
                </a:gridCol>
                <a:gridCol w="114325">
                  <a:extLst>
                    <a:ext uri="{9D8B030D-6E8A-4147-A177-3AD203B41FA5}">
                      <a16:colId xmlns:a16="http://schemas.microsoft.com/office/drawing/2014/main" val="4260178395"/>
                    </a:ext>
                  </a:extLst>
                </a:gridCol>
                <a:gridCol w="114325">
                  <a:extLst>
                    <a:ext uri="{9D8B030D-6E8A-4147-A177-3AD203B41FA5}">
                      <a16:colId xmlns:a16="http://schemas.microsoft.com/office/drawing/2014/main" val="4228176357"/>
                    </a:ext>
                  </a:extLst>
                </a:gridCol>
                <a:gridCol w="114325">
                  <a:extLst>
                    <a:ext uri="{9D8B030D-6E8A-4147-A177-3AD203B41FA5}">
                      <a16:colId xmlns:a16="http://schemas.microsoft.com/office/drawing/2014/main" val="3035098926"/>
                    </a:ext>
                  </a:extLst>
                </a:gridCol>
                <a:gridCol w="114325">
                  <a:extLst>
                    <a:ext uri="{9D8B030D-6E8A-4147-A177-3AD203B41FA5}">
                      <a16:colId xmlns:a16="http://schemas.microsoft.com/office/drawing/2014/main" val="791649611"/>
                    </a:ext>
                  </a:extLst>
                </a:gridCol>
                <a:gridCol w="114325">
                  <a:extLst>
                    <a:ext uri="{9D8B030D-6E8A-4147-A177-3AD203B41FA5}">
                      <a16:colId xmlns:a16="http://schemas.microsoft.com/office/drawing/2014/main" val="167702893"/>
                    </a:ext>
                  </a:extLst>
                </a:gridCol>
                <a:gridCol w="114325">
                  <a:extLst>
                    <a:ext uri="{9D8B030D-6E8A-4147-A177-3AD203B41FA5}">
                      <a16:colId xmlns:a16="http://schemas.microsoft.com/office/drawing/2014/main" val="4135928432"/>
                    </a:ext>
                  </a:extLst>
                </a:gridCol>
                <a:gridCol w="114325">
                  <a:extLst>
                    <a:ext uri="{9D8B030D-6E8A-4147-A177-3AD203B41FA5}">
                      <a16:colId xmlns:a16="http://schemas.microsoft.com/office/drawing/2014/main" val="4259192943"/>
                    </a:ext>
                  </a:extLst>
                </a:gridCol>
                <a:gridCol w="114325">
                  <a:extLst>
                    <a:ext uri="{9D8B030D-6E8A-4147-A177-3AD203B41FA5}">
                      <a16:colId xmlns:a16="http://schemas.microsoft.com/office/drawing/2014/main" val="836261448"/>
                    </a:ext>
                  </a:extLst>
                </a:gridCol>
                <a:gridCol w="114325">
                  <a:extLst>
                    <a:ext uri="{9D8B030D-6E8A-4147-A177-3AD203B41FA5}">
                      <a16:colId xmlns:a16="http://schemas.microsoft.com/office/drawing/2014/main" val="1894617470"/>
                    </a:ext>
                  </a:extLst>
                </a:gridCol>
                <a:gridCol w="114325">
                  <a:extLst>
                    <a:ext uri="{9D8B030D-6E8A-4147-A177-3AD203B41FA5}">
                      <a16:colId xmlns:a16="http://schemas.microsoft.com/office/drawing/2014/main" val="2131993203"/>
                    </a:ext>
                  </a:extLst>
                </a:gridCol>
                <a:gridCol w="114325">
                  <a:extLst>
                    <a:ext uri="{9D8B030D-6E8A-4147-A177-3AD203B41FA5}">
                      <a16:colId xmlns:a16="http://schemas.microsoft.com/office/drawing/2014/main" val="1867546719"/>
                    </a:ext>
                  </a:extLst>
                </a:gridCol>
                <a:gridCol w="114325">
                  <a:extLst>
                    <a:ext uri="{9D8B030D-6E8A-4147-A177-3AD203B41FA5}">
                      <a16:colId xmlns:a16="http://schemas.microsoft.com/office/drawing/2014/main" val="4071589933"/>
                    </a:ext>
                  </a:extLst>
                </a:gridCol>
                <a:gridCol w="114325">
                  <a:extLst>
                    <a:ext uri="{9D8B030D-6E8A-4147-A177-3AD203B41FA5}">
                      <a16:colId xmlns:a16="http://schemas.microsoft.com/office/drawing/2014/main" val="3342626329"/>
                    </a:ext>
                  </a:extLst>
                </a:gridCol>
                <a:gridCol w="114325">
                  <a:extLst>
                    <a:ext uri="{9D8B030D-6E8A-4147-A177-3AD203B41FA5}">
                      <a16:colId xmlns:a16="http://schemas.microsoft.com/office/drawing/2014/main" val="2894651869"/>
                    </a:ext>
                  </a:extLst>
                </a:gridCol>
                <a:gridCol w="114325">
                  <a:extLst>
                    <a:ext uri="{9D8B030D-6E8A-4147-A177-3AD203B41FA5}">
                      <a16:colId xmlns:a16="http://schemas.microsoft.com/office/drawing/2014/main" val="2671739310"/>
                    </a:ext>
                  </a:extLst>
                </a:gridCol>
                <a:gridCol w="114325">
                  <a:extLst>
                    <a:ext uri="{9D8B030D-6E8A-4147-A177-3AD203B41FA5}">
                      <a16:colId xmlns:a16="http://schemas.microsoft.com/office/drawing/2014/main" val="2703132353"/>
                    </a:ext>
                  </a:extLst>
                </a:gridCol>
                <a:gridCol w="114325">
                  <a:extLst>
                    <a:ext uri="{9D8B030D-6E8A-4147-A177-3AD203B41FA5}">
                      <a16:colId xmlns:a16="http://schemas.microsoft.com/office/drawing/2014/main" val="4237445487"/>
                    </a:ext>
                  </a:extLst>
                </a:gridCol>
                <a:gridCol w="114325">
                  <a:extLst>
                    <a:ext uri="{9D8B030D-6E8A-4147-A177-3AD203B41FA5}">
                      <a16:colId xmlns:a16="http://schemas.microsoft.com/office/drawing/2014/main" val="2808381907"/>
                    </a:ext>
                  </a:extLst>
                </a:gridCol>
                <a:gridCol w="114325">
                  <a:extLst>
                    <a:ext uri="{9D8B030D-6E8A-4147-A177-3AD203B41FA5}">
                      <a16:colId xmlns:a16="http://schemas.microsoft.com/office/drawing/2014/main" val="3545300613"/>
                    </a:ext>
                  </a:extLst>
                </a:gridCol>
                <a:gridCol w="114325">
                  <a:extLst>
                    <a:ext uri="{9D8B030D-6E8A-4147-A177-3AD203B41FA5}">
                      <a16:colId xmlns:a16="http://schemas.microsoft.com/office/drawing/2014/main" val="976213605"/>
                    </a:ext>
                  </a:extLst>
                </a:gridCol>
                <a:gridCol w="114325">
                  <a:extLst>
                    <a:ext uri="{9D8B030D-6E8A-4147-A177-3AD203B41FA5}">
                      <a16:colId xmlns:a16="http://schemas.microsoft.com/office/drawing/2014/main" val="1306532513"/>
                    </a:ext>
                  </a:extLst>
                </a:gridCol>
                <a:gridCol w="114325">
                  <a:extLst>
                    <a:ext uri="{9D8B030D-6E8A-4147-A177-3AD203B41FA5}">
                      <a16:colId xmlns:a16="http://schemas.microsoft.com/office/drawing/2014/main" val="2048006899"/>
                    </a:ext>
                  </a:extLst>
                </a:gridCol>
                <a:gridCol w="114325">
                  <a:extLst>
                    <a:ext uri="{9D8B030D-6E8A-4147-A177-3AD203B41FA5}">
                      <a16:colId xmlns:a16="http://schemas.microsoft.com/office/drawing/2014/main" val="2834544223"/>
                    </a:ext>
                  </a:extLst>
                </a:gridCol>
                <a:gridCol w="114325">
                  <a:extLst>
                    <a:ext uri="{9D8B030D-6E8A-4147-A177-3AD203B41FA5}">
                      <a16:colId xmlns:a16="http://schemas.microsoft.com/office/drawing/2014/main" val="1549427011"/>
                    </a:ext>
                  </a:extLst>
                </a:gridCol>
                <a:gridCol w="114325">
                  <a:extLst>
                    <a:ext uri="{9D8B030D-6E8A-4147-A177-3AD203B41FA5}">
                      <a16:colId xmlns:a16="http://schemas.microsoft.com/office/drawing/2014/main" val="4167370779"/>
                    </a:ext>
                  </a:extLst>
                </a:gridCol>
                <a:gridCol w="114325">
                  <a:extLst>
                    <a:ext uri="{9D8B030D-6E8A-4147-A177-3AD203B41FA5}">
                      <a16:colId xmlns:a16="http://schemas.microsoft.com/office/drawing/2014/main" val="1141513818"/>
                    </a:ext>
                  </a:extLst>
                </a:gridCol>
                <a:gridCol w="114325">
                  <a:extLst>
                    <a:ext uri="{9D8B030D-6E8A-4147-A177-3AD203B41FA5}">
                      <a16:colId xmlns:a16="http://schemas.microsoft.com/office/drawing/2014/main" val="1729177476"/>
                    </a:ext>
                  </a:extLst>
                </a:gridCol>
                <a:gridCol w="114325">
                  <a:extLst>
                    <a:ext uri="{9D8B030D-6E8A-4147-A177-3AD203B41FA5}">
                      <a16:colId xmlns:a16="http://schemas.microsoft.com/office/drawing/2014/main" val="3286965339"/>
                    </a:ext>
                  </a:extLst>
                </a:gridCol>
                <a:gridCol w="114325">
                  <a:extLst>
                    <a:ext uri="{9D8B030D-6E8A-4147-A177-3AD203B41FA5}">
                      <a16:colId xmlns:a16="http://schemas.microsoft.com/office/drawing/2014/main" val="3543982137"/>
                    </a:ext>
                  </a:extLst>
                </a:gridCol>
                <a:gridCol w="114325">
                  <a:extLst>
                    <a:ext uri="{9D8B030D-6E8A-4147-A177-3AD203B41FA5}">
                      <a16:colId xmlns:a16="http://schemas.microsoft.com/office/drawing/2014/main" val="777454744"/>
                    </a:ext>
                  </a:extLst>
                </a:gridCol>
                <a:gridCol w="114325">
                  <a:extLst>
                    <a:ext uri="{9D8B030D-6E8A-4147-A177-3AD203B41FA5}">
                      <a16:colId xmlns:a16="http://schemas.microsoft.com/office/drawing/2014/main" val="25003068"/>
                    </a:ext>
                  </a:extLst>
                </a:gridCol>
                <a:gridCol w="114325">
                  <a:extLst>
                    <a:ext uri="{9D8B030D-6E8A-4147-A177-3AD203B41FA5}">
                      <a16:colId xmlns:a16="http://schemas.microsoft.com/office/drawing/2014/main" val="981136513"/>
                    </a:ext>
                  </a:extLst>
                </a:gridCol>
                <a:gridCol w="114325">
                  <a:extLst>
                    <a:ext uri="{9D8B030D-6E8A-4147-A177-3AD203B41FA5}">
                      <a16:colId xmlns:a16="http://schemas.microsoft.com/office/drawing/2014/main" val="3507707773"/>
                    </a:ext>
                  </a:extLst>
                </a:gridCol>
              </a:tblGrid>
              <a:tr h="37708">
                <a:tc rowSpan="2">
                  <a:txBody>
                    <a:bodyPr/>
                    <a:lstStyle/>
                    <a:p>
                      <a:pPr algn="ctr" rtl="0" fontAlgn="ctr"/>
                      <a:r>
                        <a:rPr lang="vi-VN" sz="200" b="1">
                          <a:effectLst/>
                          <a:latin typeface="Roboto" panose="02000000000000000000" pitchFamily="2" charset="0"/>
                        </a:rPr>
                        <a:t>SỐ CẤU TRÚC PHÂN CHIA CÔNG VIỆC (WBS)</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TIÊU ĐỀ CÔNG VIỆC</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NGƯỜI PHỤ TRÁCH CÔNG VIỆC</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NGÀY BẮT ĐẦU</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NGÀY ĐẾN HẠN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THỜI </a:t>
                      </a:r>
                      <a:br>
                        <a:rPr lang="vi-VN" sz="200" b="1">
                          <a:effectLst/>
                          <a:latin typeface="Roboto" panose="02000000000000000000" pitchFamily="2" charset="0"/>
                        </a:rPr>
                      </a:br>
                      <a:r>
                        <a:rPr lang="vi-VN" sz="200" b="1">
                          <a:effectLst/>
                          <a:latin typeface="Roboto" panose="02000000000000000000" pitchFamily="2" charset="0"/>
                        </a:rPr>
                        <a:t>GIAN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rowSpan="2">
                  <a:txBody>
                    <a:bodyPr/>
                    <a:lstStyle/>
                    <a:p>
                      <a:pPr algn="ctr" rtl="0" fontAlgn="ctr"/>
                      <a:r>
                        <a:rPr lang="vi-VN" sz="200" b="1">
                          <a:effectLst/>
                          <a:latin typeface="Roboto" panose="02000000000000000000" pitchFamily="2" charset="0"/>
                        </a:rPr>
                        <a:t>PHẦN TRĂM CÔNG VIỆC HOÀN THÀNH (%)</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gridSpan="8">
                  <a:txBody>
                    <a:bodyPr/>
                    <a:lstStyle/>
                    <a:p>
                      <a:pPr algn="ctr" rtl="0" fontAlgn="ctr"/>
                      <a:r>
                        <a:rPr lang="vi-VN" sz="200" b="1">
                          <a:solidFill>
                            <a:srgbClr val="FFFFFF"/>
                          </a:solidFill>
                          <a:effectLst/>
                          <a:latin typeface="Roboto" panose="02000000000000000000" pitchFamily="2" charset="0"/>
                        </a:rPr>
                        <a:t>GIAI ĐOẠN 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gridSpan="15">
                  <a:txBody>
                    <a:bodyPr/>
                    <a:lstStyle/>
                    <a:p>
                      <a:pPr algn="ctr" rtl="0" fontAlgn="ctr"/>
                      <a:r>
                        <a:rPr lang="vi-VN" sz="200" b="1">
                          <a:solidFill>
                            <a:srgbClr val="FFFFFF"/>
                          </a:solidFill>
                          <a:effectLst/>
                          <a:latin typeface="Roboto" panose="02000000000000000000" pitchFamily="2" charset="0"/>
                        </a:rPr>
                        <a:t>GIAI ĐOẠN 2</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gridSpan="20">
                  <a:txBody>
                    <a:bodyPr/>
                    <a:lstStyle/>
                    <a:p>
                      <a:pPr algn="ctr" rtl="0" fontAlgn="ctr"/>
                      <a:r>
                        <a:rPr lang="vi-VN" sz="200" b="1">
                          <a:solidFill>
                            <a:srgbClr val="FFFFFF"/>
                          </a:solidFill>
                          <a:effectLst/>
                          <a:latin typeface="Roboto" panose="02000000000000000000" pitchFamily="2" charset="0"/>
                        </a:rPr>
                        <a:t>GIAI ĐOẠN 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gridSpan="9">
                  <a:txBody>
                    <a:bodyPr/>
                    <a:lstStyle/>
                    <a:p>
                      <a:pPr algn="ctr" rtl="0" fontAlgn="ctr"/>
                      <a:r>
                        <a:rPr lang="vi-VN" sz="200" b="1">
                          <a:solidFill>
                            <a:srgbClr val="FFFFFF"/>
                          </a:solidFill>
                          <a:effectLst/>
                          <a:latin typeface="Roboto" panose="02000000000000000000" pitchFamily="2" charset="0"/>
                        </a:rPr>
                        <a:t>GIAI ĐOẠN 4</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gridSpan="6">
                  <a:txBody>
                    <a:bodyPr/>
                    <a:lstStyle/>
                    <a:p>
                      <a:pPr algn="ctr" rtl="0" fontAlgn="ctr"/>
                      <a:r>
                        <a:rPr lang="vi-VN" sz="200" b="1">
                          <a:solidFill>
                            <a:srgbClr val="FFFFFF"/>
                          </a:solidFill>
                          <a:effectLst/>
                          <a:latin typeface="Roboto" panose="02000000000000000000" pitchFamily="2" charset="0"/>
                        </a:rPr>
                        <a:t>GIAI ĐOẠN 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238952479"/>
                  </a:ext>
                </a:extLst>
              </a:tr>
              <a:tr h="78843">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rtl="0" fontAlgn="ctr"/>
                      <a:r>
                        <a:rPr lang="vi-VN" sz="200" b="1">
                          <a:effectLst/>
                          <a:latin typeface="Roboto" panose="02000000000000000000" pitchFamily="2" charset="0"/>
                        </a:rPr>
                        <a:t>10/09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11/09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12/09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13/09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14/09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15/09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16/09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17/09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18/09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19/09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20/09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21/09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22/09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23/09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24/09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25/09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26/09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27/09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28/09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29/09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30/09</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01/10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02/10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03/10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04/10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05/10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06/10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07/10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08/10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09/10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10/10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11/10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12/10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13/10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14/10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15/10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16/10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17/10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18/10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19/10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20/10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21/10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22/10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23/10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24/10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25/10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26/10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27/10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28/10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29/10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30/10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31/10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01/11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02/11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03/11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04/11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05/11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tc>
                  <a:txBody>
                    <a:bodyPr/>
                    <a:lstStyle/>
                    <a:p>
                      <a:pPr algn="ctr" rtl="0" fontAlgn="ctr"/>
                      <a:r>
                        <a:rPr lang="vi-VN" sz="200" b="1">
                          <a:effectLst/>
                          <a:latin typeface="Roboto" panose="02000000000000000000" pitchFamily="2" charset="0"/>
                        </a:rPr>
                        <a:t>06/11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DD7EE"/>
                    </a:solidFill>
                  </a:tcPr>
                </a:tc>
                <a:extLst>
                  <a:ext uri="{0D108BD9-81ED-4DB2-BD59-A6C34878D82A}">
                    <a16:rowId xmlns:a16="http://schemas.microsoft.com/office/drawing/2014/main" val="311174998"/>
                  </a:ext>
                </a:extLst>
              </a:tr>
              <a:tr h="126564">
                <a:tc>
                  <a:txBody>
                    <a:bodyPr/>
                    <a:lstStyle/>
                    <a:p>
                      <a:pPr rtl="0" fontAlgn="ctr"/>
                      <a:r>
                        <a:rPr lang="vi-VN" sz="300" b="1">
                          <a:effectLst/>
                          <a:latin typeface="Roboto" panose="02000000000000000000" pitchFamily="2" charset="0"/>
                        </a:rPr>
                        <a:t>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gridSpan="2">
                  <a:txBody>
                    <a:bodyPr/>
                    <a:lstStyle/>
                    <a:p>
                      <a:pPr rtl="0" fontAlgn="ctr"/>
                      <a:r>
                        <a:rPr lang="vi-VN" sz="300" b="1">
                          <a:effectLst/>
                          <a:latin typeface="Roboto" panose="02000000000000000000" pitchFamily="2" charset="0"/>
                        </a:rPr>
                        <a:t>Khảo sát và phân tích yêu cầu từ khách hàng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hMerge="1">
                  <a:txBody>
                    <a:bodyPr/>
                    <a:lstStyle/>
                    <a:p>
                      <a:endParaRPr lang="vi-VN"/>
                    </a:p>
                  </a:txBody>
                  <a:tcPr/>
                </a:tc>
                <a:tc>
                  <a:txBody>
                    <a:bodyPr/>
                    <a:lstStyle/>
                    <a:p>
                      <a:pPr algn="ctr" rtl="0" fontAlgn="ctr"/>
                      <a:r>
                        <a:rPr lang="vi-VN" sz="400" b="1">
                          <a:effectLst/>
                          <a:latin typeface="arial" panose="020B0604020202020204" pitchFamily="34" charset="0"/>
                        </a:rPr>
                        <a:t>10/09/2023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17/09/2023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8</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531319205"/>
                  </a:ext>
                </a:extLst>
              </a:tr>
              <a:tr h="185932">
                <a:tc>
                  <a:txBody>
                    <a:bodyPr/>
                    <a:lstStyle/>
                    <a:p>
                      <a:pPr rtl="0" fontAlgn="ctr"/>
                      <a:r>
                        <a:rPr lang="vi-VN" sz="400" b="0">
                          <a:solidFill>
                            <a:srgbClr val="434343"/>
                          </a:solidFill>
                          <a:effectLst/>
                          <a:latin typeface="Roboto" panose="02000000000000000000" pitchFamily="2" charset="0"/>
                        </a:rPr>
                        <a:t>1.1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Gặp gỡ, trao đổi với khách hàng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10/09/2023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12/09/2023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72916087"/>
                  </a:ext>
                </a:extLst>
              </a:tr>
              <a:tr h="185932">
                <a:tc>
                  <a:txBody>
                    <a:bodyPr/>
                    <a:lstStyle/>
                    <a:p>
                      <a:pPr rtl="0" fontAlgn="ctr"/>
                      <a:r>
                        <a:rPr lang="vi-VN" sz="400" b="0">
                          <a:solidFill>
                            <a:srgbClr val="434343"/>
                          </a:solidFill>
                          <a:effectLst/>
                          <a:latin typeface="Roboto" panose="02000000000000000000" pitchFamily="2" charset="0"/>
                        </a:rPr>
                        <a:t>1.1.1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Xác định yêu cầu khách hàng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13/09/2023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15/09/2023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92986477"/>
                  </a:ext>
                </a:extLst>
              </a:tr>
              <a:tr h="126564">
                <a:tc>
                  <a:txBody>
                    <a:bodyPr/>
                    <a:lstStyle/>
                    <a:p>
                      <a:pPr rtl="0" fontAlgn="ctr"/>
                      <a:r>
                        <a:rPr lang="vi-VN" sz="400" b="0">
                          <a:solidFill>
                            <a:srgbClr val="434343"/>
                          </a:solidFill>
                          <a:effectLst/>
                          <a:latin typeface="Roboto" panose="02000000000000000000" pitchFamily="2" charset="0"/>
                        </a:rPr>
                        <a:t>xem</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Viết tài liệu báo cáo</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16/09/2023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17/09/2023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B5394"/>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50637"/>
                  </a:ext>
                </a:extLst>
              </a:tr>
              <a:tr h="126564">
                <a:tc>
                  <a:txBody>
                    <a:bodyPr/>
                    <a:lstStyle/>
                    <a:p>
                      <a:pPr rtl="0" fontAlgn="ctr"/>
                      <a:r>
                        <a:rPr lang="vi-VN" sz="300" b="1">
                          <a:effectLst/>
                          <a:latin typeface="Roboto" panose="02000000000000000000" pitchFamily="2" charset="0"/>
                        </a:rPr>
                        <a:t>2</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gridSpan="2">
                  <a:txBody>
                    <a:bodyPr/>
                    <a:lstStyle/>
                    <a:p>
                      <a:pPr rtl="0" fontAlgn="ctr"/>
                      <a:r>
                        <a:rPr lang="vi-VN" sz="300" b="1">
                          <a:effectLst/>
                          <a:latin typeface="Roboto" panose="02000000000000000000" pitchFamily="2" charset="0"/>
                        </a:rPr>
                        <a:t>Phân tích và thiết kế hệ thống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hMerge="1">
                  <a:txBody>
                    <a:bodyPr/>
                    <a:lstStyle/>
                    <a:p>
                      <a:endParaRPr lang="vi-VN"/>
                    </a:p>
                  </a:txBody>
                  <a:tcPr/>
                </a:tc>
                <a:tc>
                  <a:txBody>
                    <a:bodyPr/>
                    <a:lstStyle/>
                    <a:p>
                      <a:pPr algn="ctr" rtl="0" fontAlgn="ctr"/>
                      <a:r>
                        <a:rPr lang="vi-VN" sz="400" b="1">
                          <a:effectLst/>
                          <a:latin typeface="arial" panose="020B0604020202020204" pitchFamily="34" charset="0"/>
                        </a:rPr>
                        <a:t>18/09/2023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02/10/2023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063129457"/>
                  </a:ext>
                </a:extLst>
              </a:tr>
              <a:tr h="185932">
                <a:tc>
                  <a:txBody>
                    <a:bodyPr/>
                    <a:lstStyle/>
                    <a:p>
                      <a:pPr rtl="0" fontAlgn="ctr"/>
                      <a:r>
                        <a:rPr lang="vi-VN" sz="400" b="0">
                          <a:solidFill>
                            <a:srgbClr val="434343"/>
                          </a:solidFill>
                          <a:effectLst/>
                          <a:latin typeface="Roboto" panose="02000000000000000000" pitchFamily="2" charset="0"/>
                        </a:rPr>
                        <a:t>2.1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Đặc tả yêu cầu</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18/09/2023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20/09/2023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25983595"/>
                  </a:ext>
                </a:extLst>
              </a:tr>
              <a:tr h="126564">
                <a:tc>
                  <a:txBody>
                    <a:bodyPr/>
                    <a:lstStyle/>
                    <a:p>
                      <a:pPr rtl="0" fontAlgn="ctr"/>
                      <a:r>
                        <a:rPr lang="vi-VN" sz="400" b="0">
                          <a:solidFill>
                            <a:srgbClr val="434343"/>
                          </a:solidFill>
                          <a:effectLst/>
                          <a:latin typeface="Roboto" panose="02000000000000000000" pitchFamily="2" charset="0"/>
                        </a:rPr>
                        <a:t>2.2</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Xây dựng CSDL</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Đình Tú</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21/09/2023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25/09/2023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7071458"/>
                  </a:ext>
                </a:extLst>
              </a:tr>
              <a:tr h="150831">
                <a:tc>
                  <a:txBody>
                    <a:bodyPr/>
                    <a:lstStyle/>
                    <a:p>
                      <a:pPr rtl="0" fontAlgn="ctr"/>
                      <a:r>
                        <a:rPr lang="vi-VN" sz="400" b="0">
                          <a:solidFill>
                            <a:srgbClr val="434343"/>
                          </a:solidFill>
                          <a:effectLst/>
                          <a:latin typeface="Roboto" panose="02000000000000000000" pitchFamily="2" charset="0"/>
                        </a:rPr>
                        <a:t>2.3</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Thiết kế giao diện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Hạ Quang Dũng</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Đình Tú</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25/09/2023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30/09/2023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6</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21134350"/>
                  </a:ext>
                </a:extLst>
              </a:tr>
              <a:tr h="185932">
                <a:tc>
                  <a:txBody>
                    <a:bodyPr/>
                    <a:lstStyle/>
                    <a:p>
                      <a:pPr rtl="0" fontAlgn="ctr"/>
                      <a:r>
                        <a:rPr lang="vi-VN" sz="400" b="0">
                          <a:solidFill>
                            <a:srgbClr val="434343"/>
                          </a:solidFill>
                          <a:effectLst/>
                          <a:latin typeface="Roboto" panose="02000000000000000000" pitchFamily="2" charset="0"/>
                        </a:rPr>
                        <a:t>2.4</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Lập báo cáo</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30/09/2023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5818E"/>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19398523"/>
                  </a:ext>
                </a:extLst>
              </a:tr>
              <a:tr h="126564">
                <a:tc>
                  <a:txBody>
                    <a:bodyPr/>
                    <a:lstStyle/>
                    <a:p>
                      <a:pPr rtl="0" fontAlgn="ctr"/>
                      <a:r>
                        <a:rPr lang="vi-VN" sz="300" b="1">
                          <a:effectLst/>
                          <a:latin typeface="Roboto" panose="02000000000000000000" pitchFamily="2" charset="0"/>
                        </a:rPr>
                        <a:t>3</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gridSpan="2">
                  <a:txBody>
                    <a:bodyPr/>
                    <a:lstStyle/>
                    <a:p>
                      <a:pPr rtl="0" fontAlgn="ctr"/>
                      <a:r>
                        <a:rPr lang="vi-VN" sz="300" b="1">
                          <a:effectLst/>
                          <a:latin typeface="Roboto" panose="02000000000000000000" pitchFamily="2" charset="0"/>
                        </a:rPr>
                        <a:t>Thực hiện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hMerge="1">
                  <a:txBody>
                    <a:bodyPr/>
                    <a:lstStyle/>
                    <a:p>
                      <a:endParaRPr lang="vi-VN"/>
                    </a:p>
                  </a:txBody>
                  <a:tcPr/>
                </a:tc>
                <a:tc>
                  <a:txBody>
                    <a:bodyPr/>
                    <a:lstStyle/>
                    <a:p>
                      <a:pPr algn="ctr" rtl="0" fontAlgn="ctr"/>
                      <a:r>
                        <a:rPr lang="vi-VN" sz="400" b="1">
                          <a:effectLst/>
                          <a:latin typeface="arial" panose="020B0604020202020204" pitchFamily="34" charset="0"/>
                        </a:rPr>
                        <a:t>03/10/2023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22/10/2023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20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638676938"/>
                  </a:ext>
                </a:extLst>
              </a:tr>
              <a:tr h="126564">
                <a:tc>
                  <a:txBody>
                    <a:bodyPr/>
                    <a:lstStyle/>
                    <a:p>
                      <a:pPr rtl="0" fontAlgn="ctr"/>
                      <a:r>
                        <a:rPr lang="vi-VN" sz="400" b="0">
                          <a:solidFill>
                            <a:srgbClr val="434343"/>
                          </a:solidFill>
                          <a:effectLst/>
                          <a:latin typeface="Roboto" panose="02000000000000000000" pitchFamily="2" charset="0"/>
                        </a:rPr>
                        <a:t>3.1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Lập trình CSDL</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Đình Tú</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03/10/2023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07/10/2023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79492370"/>
                  </a:ext>
                </a:extLst>
              </a:tr>
              <a:tr h="126564">
                <a:tc>
                  <a:txBody>
                    <a:bodyPr/>
                    <a:lstStyle/>
                    <a:p>
                      <a:pPr rtl="0" fontAlgn="ctr"/>
                      <a:r>
                        <a:rPr lang="vi-VN" sz="400" b="0">
                          <a:solidFill>
                            <a:srgbClr val="434343"/>
                          </a:solidFill>
                          <a:effectLst/>
                          <a:latin typeface="Roboto" panose="02000000000000000000" pitchFamily="2" charset="0"/>
                        </a:rPr>
                        <a:t>3.2</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Lập trình giao diện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Hạ Quang Dũng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03/10/2023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67115757"/>
                  </a:ext>
                </a:extLst>
              </a:tr>
              <a:tr h="185932">
                <a:tc>
                  <a:txBody>
                    <a:bodyPr/>
                    <a:lstStyle/>
                    <a:p>
                      <a:pPr rtl="0" fontAlgn="ctr"/>
                      <a:r>
                        <a:rPr lang="vi-VN" sz="400" b="0">
                          <a:solidFill>
                            <a:srgbClr val="434343"/>
                          </a:solidFill>
                          <a:effectLst/>
                          <a:latin typeface="Roboto" panose="02000000000000000000" pitchFamily="2" charset="0"/>
                        </a:rPr>
                        <a:t>3.2.1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Lập trình chức năng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Đình Tú</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08/10/2023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33C0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94640154"/>
                  </a:ext>
                </a:extLst>
              </a:tr>
              <a:tr h="126564">
                <a:tc>
                  <a:txBody>
                    <a:bodyPr/>
                    <a:lstStyle/>
                    <a:p>
                      <a:pPr rtl="0" fontAlgn="ctr"/>
                      <a:r>
                        <a:rPr lang="vi-VN" sz="300" b="1">
                          <a:effectLst/>
                          <a:latin typeface="Roboto" panose="02000000000000000000" pitchFamily="2" charset="0"/>
                        </a:rPr>
                        <a:t>4</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gridSpan="2">
                  <a:txBody>
                    <a:bodyPr/>
                    <a:lstStyle/>
                    <a:p>
                      <a:pPr rtl="0" fontAlgn="ctr"/>
                      <a:r>
                        <a:rPr lang="vi-VN" sz="300" b="1">
                          <a:effectLst/>
                          <a:latin typeface="Roboto" panose="02000000000000000000" pitchFamily="2" charset="0"/>
                        </a:rPr>
                        <a:t>Kiểm thử</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hMerge="1">
                  <a:txBody>
                    <a:bodyPr/>
                    <a:lstStyle/>
                    <a:p>
                      <a:endParaRPr lang="vi-VN"/>
                    </a:p>
                  </a:txBody>
                  <a:tcPr/>
                </a:tc>
                <a:tc>
                  <a:txBody>
                    <a:bodyPr/>
                    <a:lstStyle/>
                    <a:p>
                      <a:pPr algn="ctr" rtl="0" fontAlgn="ctr"/>
                      <a:r>
                        <a:rPr lang="vi-VN" sz="400" b="1">
                          <a:effectLst/>
                          <a:latin typeface="arial" panose="020B0604020202020204" pitchFamily="34" charset="0"/>
                        </a:rPr>
                        <a:t>18/10/2023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31/10/2023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14</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225087557"/>
                  </a:ext>
                </a:extLst>
              </a:tr>
              <a:tr h="150831">
                <a:tc>
                  <a:txBody>
                    <a:bodyPr/>
                    <a:lstStyle/>
                    <a:p>
                      <a:pPr rtl="0" fontAlgn="ctr"/>
                      <a:r>
                        <a:rPr lang="vi-VN" sz="400" b="0">
                          <a:solidFill>
                            <a:srgbClr val="434343"/>
                          </a:solidFill>
                          <a:effectLst/>
                          <a:latin typeface="Roboto" panose="02000000000000000000" pitchFamily="2" charset="0"/>
                        </a:rPr>
                        <a:t>4.1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Xây dựng tài liệu kiểm thử</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18/10/2023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22/10/2023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5</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63323152"/>
                  </a:ext>
                </a:extLst>
              </a:tr>
              <a:tr h="126564">
                <a:tc>
                  <a:txBody>
                    <a:bodyPr/>
                    <a:lstStyle/>
                    <a:p>
                      <a:pPr rtl="0" fontAlgn="ctr"/>
                      <a:r>
                        <a:rPr lang="vi-VN" sz="400" b="0">
                          <a:solidFill>
                            <a:srgbClr val="434343"/>
                          </a:solidFill>
                          <a:effectLst/>
                          <a:latin typeface="Roboto" panose="02000000000000000000" pitchFamily="2" charset="0"/>
                        </a:rPr>
                        <a:t>4.2</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Test module</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Thị Lý</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Lê Đình Tú</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23/10/2023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25/10/2023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655612"/>
                  </a:ext>
                </a:extLst>
              </a:tr>
              <a:tr h="126564">
                <a:tc>
                  <a:txBody>
                    <a:bodyPr/>
                    <a:lstStyle/>
                    <a:p>
                      <a:pPr rtl="0" fontAlgn="ctr"/>
                      <a:r>
                        <a:rPr lang="vi-VN" sz="400" b="0">
                          <a:solidFill>
                            <a:srgbClr val="434343"/>
                          </a:solidFill>
                          <a:effectLst/>
                          <a:latin typeface="Roboto" panose="02000000000000000000" pitchFamily="2" charset="0"/>
                        </a:rPr>
                        <a:t>4.3</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Sửa lỗi phát sinh</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Tất cả các thành viên</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26/10/2023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29/10/2023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4</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23800458"/>
                  </a:ext>
                </a:extLst>
              </a:tr>
              <a:tr h="185932">
                <a:tc>
                  <a:txBody>
                    <a:bodyPr/>
                    <a:lstStyle/>
                    <a:p>
                      <a:pPr rtl="0" fontAlgn="ctr"/>
                      <a:r>
                        <a:rPr lang="vi-VN" sz="400" b="0">
                          <a:solidFill>
                            <a:srgbClr val="434343"/>
                          </a:solidFill>
                          <a:effectLst/>
                          <a:latin typeface="Roboto" panose="02000000000000000000" pitchFamily="2" charset="0"/>
                        </a:rPr>
                        <a:t>4.4</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Báo cáo kiểm thử</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Thị Lý</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30/10/2023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31/10/2023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8060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6715857"/>
                  </a:ext>
                </a:extLst>
              </a:tr>
              <a:tr h="126564">
                <a:tc>
                  <a:txBody>
                    <a:bodyPr/>
                    <a:lstStyle/>
                    <a:p>
                      <a:pPr rtl="0" fontAlgn="ctr"/>
                      <a:r>
                        <a:rPr lang="vi-VN" sz="300" b="1">
                          <a:effectLst/>
                          <a:latin typeface="Roboto" panose="02000000000000000000" pitchFamily="2" charset="0"/>
                        </a:rPr>
                        <a:t>5</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gridSpan="2">
                  <a:txBody>
                    <a:bodyPr/>
                    <a:lstStyle/>
                    <a:p>
                      <a:pPr rtl="0" fontAlgn="ctr"/>
                      <a:r>
                        <a:rPr lang="vi-VN" sz="300" b="1">
                          <a:effectLst/>
                          <a:latin typeface="Roboto" panose="02000000000000000000" pitchFamily="2" charset="0"/>
                        </a:rPr>
                        <a:t>Triển khai và bàn giao</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hMerge="1">
                  <a:txBody>
                    <a:bodyPr/>
                    <a:lstStyle/>
                    <a:p>
                      <a:endParaRPr lang="vi-VN"/>
                    </a:p>
                  </a:txBody>
                  <a:tcPr/>
                </a:tc>
                <a:tc>
                  <a:txBody>
                    <a:bodyPr/>
                    <a:lstStyle/>
                    <a:p>
                      <a:pPr algn="ctr" rtl="0" fontAlgn="ctr"/>
                      <a:r>
                        <a:rPr lang="vi-VN" sz="400" b="1">
                          <a:effectLst/>
                          <a:latin typeface="arial" panose="020B0604020202020204" pitchFamily="34" charset="0"/>
                        </a:rPr>
                        <a:t>01/11/2023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06/11/2023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6</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algn="ctr" rtl="0" fontAlgn="ctr"/>
                      <a:r>
                        <a:rPr lang="vi-VN" sz="400" b="1">
                          <a:effectLst/>
                          <a:latin typeface="arial" panose="020B0604020202020204" pitchFamily="34"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242388313"/>
                  </a:ext>
                </a:extLst>
              </a:tr>
              <a:tr h="150831">
                <a:tc>
                  <a:txBody>
                    <a:bodyPr/>
                    <a:lstStyle/>
                    <a:p>
                      <a:pPr rtl="0" fontAlgn="ctr"/>
                      <a:r>
                        <a:rPr lang="vi-VN" sz="400" b="0">
                          <a:solidFill>
                            <a:srgbClr val="434343"/>
                          </a:solidFill>
                          <a:effectLst/>
                          <a:latin typeface="Roboto" panose="02000000000000000000" pitchFamily="2" charset="0"/>
                        </a:rPr>
                        <a:t>5.1</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Cài đặt sản phẩm</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Đình Tú</a:t>
                      </a:r>
                      <a:br>
                        <a:rPr lang="vi-VN" sz="400" b="0">
                          <a:solidFill>
                            <a:srgbClr val="434343"/>
                          </a:solidFill>
                          <a:effectLst/>
                          <a:latin typeface="Roboto" panose="02000000000000000000" pitchFamily="2" charset="0"/>
                        </a:rPr>
                      </a:br>
                      <a:r>
                        <a:rPr lang="vi-VN" sz="400" b="0">
                          <a:solidFill>
                            <a:srgbClr val="434343"/>
                          </a:solidFill>
                          <a:effectLst/>
                          <a:latin typeface="Roboto" panose="02000000000000000000" pitchFamily="2" charset="0"/>
                        </a:rPr>
                        <a:t>Hạ Quang Dũng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01/11/2023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02/11/2023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98370452"/>
                  </a:ext>
                </a:extLst>
              </a:tr>
              <a:tr h="126564">
                <a:tc>
                  <a:txBody>
                    <a:bodyPr/>
                    <a:lstStyle/>
                    <a:p>
                      <a:pPr rtl="0" fontAlgn="ctr"/>
                      <a:r>
                        <a:rPr lang="vi-VN" sz="400" b="0">
                          <a:solidFill>
                            <a:srgbClr val="434343"/>
                          </a:solidFill>
                          <a:effectLst/>
                          <a:latin typeface="Roboto" panose="02000000000000000000" pitchFamily="2" charset="0"/>
                        </a:rPr>
                        <a:t>5.2</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Hướng dẫn sử dụng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03/11/2023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03/11/2023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94427055"/>
                  </a:ext>
                </a:extLst>
              </a:tr>
              <a:tr h="126564">
                <a:tc>
                  <a:txBody>
                    <a:bodyPr/>
                    <a:lstStyle/>
                    <a:p>
                      <a:pPr rtl="0" fontAlgn="ctr"/>
                      <a:r>
                        <a:rPr lang="vi-VN" sz="400" b="0">
                          <a:solidFill>
                            <a:srgbClr val="434343"/>
                          </a:solidFill>
                          <a:effectLst/>
                          <a:latin typeface="Roboto" panose="02000000000000000000" pitchFamily="2" charset="0"/>
                        </a:rPr>
                        <a:t>5.3</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Bàn giao sản phẩm</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Nguyễn Thị Hồng Nhung</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04/11/2023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04/11/2023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1</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2792837"/>
                  </a:ext>
                </a:extLst>
              </a:tr>
              <a:tr h="126564">
                <a:tc>
                  <a:txBody>
                    <a:bodyPr/>
                    <a:lstStyle/>
                    <a:p>
                      <a:pPr rtl="0" fontAlgn="ctr"/>
                      <a:r>
                        <a:rPr lang="vi-VN" sz="400" b="0">
                          <a:solidFill>
                            <a:srgbClr val="434343"/>
                          </a:solidFill>
                          <a:effectLst/>
                          <a:latin typeface="Roboto" panose="02000000000000000000" pitchFamily="2" charset="0"/>
                        </a:rPr>
                        <a:t>5.4</a:t>
                      </a:r>
                    </a:p>
                  </a:txBody>
                  <a:tcPr marL="6029" marR="6029" marT="4019" marB="4019"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Báo cáo</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r>
                        <a:rPr lang="vi-VN" sz="400" b="0">
                          <a:solidFill>
                            <a:srgbClr val="434343"/>
                          </a:solidFill>
                          <a:effectLst/>
                          <a:latin typeface="Roboto" panose="02000000000000000000" pitchFamily="2" charset="0"/>
                        </a:rPr>
                        <a:t>Lê Thị Lý</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05/11/2023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06/11/2023</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vi-VN" sz="400" b="0">
                          <a:solidFill>
                            <a:srgbClr val="434343"/>
                          </a:solidFill>
                          <a:effectLst/>
                          <a:latin typeface="Roboto" panose="02000000000000000000" pitchFamily="2" charset="0"/>
                        </a:rPr>
                        <a:t>2</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vi-VN" sz="400" b="0">
                          <a:solidFill>
                            <a:srgbClr val="111111"/>
                          </a:solidFill>
                          <a:effectLst/>
                          <a:latin typeface="Roboto" panose="02000000000000000000" pitchFamily="2" charset="0"/>
                        </a:rPr>
                        <a:t>100</a:t>
                      </a: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4AE877"/>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9900"/>
                    </a:solidFill>
                  </a:tcPr>
                </a:tc>
                <a:tc>
                  <a:txBody>
                    <a:bodyPr/>
                    <a:lstStyle/>
                    <a:p>
                      <a:pPr rtl="0" fontAlgn="ctr"/>
                      <a:endParaRPr lang="vi-VN" sz="400">
                        <a:effectLst/>
                      </a:endParaRPr>
                    </a:p>
                  </a:txBody>
                  <a:tcPr marL="6029" marR="6029" marT="4019" marB="4019"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9900"/>
                    </a:solidFill>
                  </a:tcPr>
                </a:tc>
                <a:extLst>
                  <a:ext uri="{0D108BD9-81ED-4DB2-BD59-A6C34878D82A}">
                    <a16:rowId xmlns:a16="http://schemas.microsoft.com/office/drawing/2014/main" val="3162477980"/>
                  </a:ext>
                </a:extLst>
              </a:tr>
            </a:tbl>
          </a:graphicData>
        </a:graphic>
      </p:graphicFrame>
    </p:spTree>
    <p:extLst>
      <p:ext uri="{BB962C8B-B14F-4D97-AF65-F5344CB8AC3E}">
        <p14:creationId xmlns:p14="http://schemas.microsoft.com/office/powerpoint/2010/main" val="335013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Google Shape;284;p48">
            <a:extLst>
              <a:ext uri="{FF2B5EF4-FFF2-40B4-BE49-F238E27FC236}">
                <a16:creationId xmlns:a16="http://schemas.microsoft.com/office/drawing/2014/main" id="{1804380F-37BC-5052-2371-579724C16328}"/>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graphicFrame>
        <p:nvGraphicFramePr>
          <p:cNvPr id="11" name="Chart 10">
            <a:extLst>
              <a:ext uri="{FF2B5EF4-FFF2-40B4-BE49-F238E27FC236}">
                <a16:creationId xmlns:a16="http://schemas.microsoft.com/office/drawing/2014/main" id="{83316D68-2204-273C-1931-A114180FE767}"/>
              </a:ext>
            </a:extLst>
          </p:cNvPr>
          <p:cNvGraphicFramePr/>
          <p:nvPr>
            <p:extLst>
              <p:ext uri="{D42A27DB-BD31-4B8C-83A1-F6EECF244321}">
                <p14:modId xmlns:p14="http://schemas.microsoft.com/office/powerpoint/2010/main" val="4241145712"/>
              </p:ext>
            </p:extLst>
          </p:nvPr>
        </p:nvGraphicFramePr>
        <p:xfrm>
          <a:off x="4992914" y="1408323"/>
          <a:ext cx="4151086" cy="299481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3BA75C3F-38E3-EB7C-9096-DA01FB76DED8}"/>
              </a:ext>
            </a:extLst>
          </p:cNvPr>
          <p:cNvGrpSpPr/>
          <p:nvPr/>
        </p:nvGrpSpPr>
        <p:grpSpPr>
          <a:xfrm>
            <a:off x="575186" y="821531"/>
            <a:ext cx="3616065" cy="540000"/>
            <a:chOff x="575186" y="821531"/>
            <a:chExt cx="3616065" cy="540000"/>
          </a:xfrm>
        </p:grpSpPr>
        <p:sp>
          <p:nvSpPr>
            <p:cNvPr id="3" name="Google Shape;351;p53">
              <a:extLst>
                <a:ext uri="{FF2B5EF4-FFF2-40B4-BE49-F238E27FC236}">
                  <a16:creationId xmlns:a16="http://schemas.microsoft.com/office/drawing/2014/main" id="{E4F26618-38F5-9755-036F-3598ACC69862}"/>
                </a:ext>
              </a:extLst>
            </p:cNvPr>
            <p:cNvSpPr txBox="1">
              <a:spLocks/>
            </p:cNvSpPr>
            <p:nvPr/>
          </p:nvSpPr>
          <p:spPr>
            <a:xfrm>
              <a:off x="1204598" y="911708"/>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chi phí</a:t>
              </a:r>
              <a:endParaRPr lang="vi-VN" sz="1800">
                <a:latin typeface="Commissioner" panose="020B0604020202020204" charset="0"/>
              </a:endParaRPr>
            </a:p>
          </p:txBody>
        </p:sp>
        <p:pic>
          <p:nvPicPr>
            <p:cNvPr id="8" name="Picture 7">
              <a:extLst>
                <a:ext uri="{FF2B5EF4-FFF2-40B4-BE49-F238E27FC236}">
                  <a16:creationId xmlns:a16="http://schemas.microsoft.com/office/drawing/2014/main" id="{71ACAC32-F7EB-F8DF-F647-FEACC81E8321}"/>
                </a:ext>
              </a:extLst>
            </p:cNvPr>
            <p:cNvPicPr>
              <a:picLocks noChangeAspect="1"/>
            </p:cNvPicPr>
            <p:nvPr/>
          </p:nvPicPr>
          <p:blipFill>
            <a:blip r:embed="rId4"/>
            <a:stretch>
              <a:fillRect/>
            </a:stretch>
          </p:blipFill>
          <p:spPr>
            <a:xfrm>
              <a:off x="575186" y="821531"/>
              <a:ext cx="540000" cy="540000"/>
            </a:xfrm>
            <a:prstGeom prst="rect">
              <a:avLst/>
            </a:prstGeom>
          </p:spPr>
        </p:pic>
      </p:grpSp>
      <p:graphicFrame>
        <p:nvGraphicFramePr>
          <p:cNvPr id="31" name="Chart 30">
            <a:extLst>
              <a:ext uri="{FF2B5EF4-FFF2-40B4-BE49-F238E27FC236}">
                <a16:creationId xmlns:a16="http://schemas.microsoft.com/office/drawing/2014/main" id="{B1AD9EB9-3A87-F8FE-BFEB-AACC2B6FF2E1}"/>
              </a:ext>
            </a:extLst>
          </p:cNvPr>
          <p:cNvGraphicFramePr/>
          <p:nvPr>
            <p:extLst>
              <p:ext uri="{D42A27DB-BD31-4B8C-83A1-F6EECF244321}">
                <p14:modId xmlns:p14="http://schemas.microsoft.com/office/powerpoint/2010/main" val="1584224330"/>
              </p:ext>
            </p:extLst>
          </p:nvPr>
        </p:nvGraphicFramePr>
        <p:xfrm>
          <a:off x="485774" y="1361530"/>
          <a:ext cx="4409768" cy="3363117"/>
        </p:xfrm>
        <a:graphic>
          <a:graphicData uri="http://schemas.openxmlformats.org/drawingml/2006/chart">
            <c:chart xmlns:c="http://schemas.openxmlformats.org/drawingml/2006/chart" xmlns:r="http://schemas.openxmlformats.org/officeDocument/2006/relationships" r:id="rId5"/>
          </a:graphicData>
        </a:graphic>
      </p:graphicFrame>
      <p:sp>
        <p:nvSpPr>
          <p:cNvPr id="6" name="Google Shape;301;p50">
            <a:extLst>
              <a:ext uri="{FF2B5EF4-FFF2-40B4-BE49-F238E27FC236}">
                <a16:creationId xmlns:a16="http://schemas.microsoft.com/office/drawing/2014/main" id="{5C71CAB9-F0B0-469E-4924-AA1C480ED543}"/>
              </a:ext>
            </a:extLst>
          </p:cNvPr>
          <p:cNvSpPr/>
          <p:nvPr/>
        </p:nvSpPr>
        <p:spPr>
          <a:xfrm>
            <a:off x="-14748" y="4854425"/>
            <a:ext cx="63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sp>
        <p:nvSpPr>
          <p:cNvPr id="7" name="TextBox 6">
            <a:extLst>
              <a:ext uri="{FF2B5EF4-FFF2-40B4-BE49-F238E27FC236}">
                <a16:creationId xmlns:a16="http://schemas.microsoft.com/office/drawing/2014/main" id="{5A403C60-B131-6BDC-0CC4-8E31F2BE4166}"/>
              </a:ext>
            </a:extLst>
          </p:cNvPr>
          <p:cNvSpPr txBox="1"/>
          <p:nvPr/>
        </p:nvSpPr>
        <p:spPr>
          <a:xfrm>
            <a:off x="5531005" y="4383361"/>
            <a:ext cx="3034350" cy="461665"/>
          </a:xfrm>
          <a:prstGeom prst="rect">
            <a:avLst/>
          </a:prstGeom>
          <a:noFill/>
        </p:spPr>
        <p:txBody>
          <a:bodyPr wrap="square" rtlCol="0">
            <a:spAutoFit/>
          </a:bodyPr>
          <a:lstStyle/>
          <a:p>
            <a:pPr algn="ctr"/>
            <a:r>
              <a:rPr lang="en-US" sz="2400" b="1">
                <a:solidFill>
                  <a:srgbClr val="EE9322"/>
                </a:solidFill>
                <a:latin typeface="Commissioner" panose="020B0604020202020204" charset="0"/>
              </a:rPr>
              <a:t>180.538.500đ</a:t>
            </a:r>
          </a:p>
        </p:txBody>
      </p:sp>
      <p:sp>
        <p:nvSpPr>
          <p:cNvPr id="2" name="Rectangle: Rounded Corners 1">
            <a:extLst>
              <a:ext uri="{FF2B5EF4-FFF2-40B4-BE49-F238E27FC236}">
                <a16:creationId xmlns:a16="http://schemas.microsoft.com/office/drawing/2014/main" id="{79CE9700-7C37-B39A-9229-0B1DF9AA7FAA}"/>
              </a:ext>
            </a:extLst>
          </p:cNvPr>
          <p:cNvSpPr/>
          <p:nvPr/>
        </p:nvSpPr>
        <p:spPr>
          <a:xfrm>
            <a:off x="-4390072" y="1583473"/>
            <a:ext cx="4086225" cy="636907"/>
          </a:xfrm>
          <a:prstGeom prst="roundRect">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i="0" u="none" strike="noStrike">
                <a:solidFill>
                  <a:srgbClr val="000000"/>
                </a:solidFill>
                <a:effectLst/>
                <a:latin typeface="Commissioner" panose="020B0604020202020204" charset="0"/>
              </a:rPr>
              <a:t>          </a:t>
            </a:r>
            <a:r>
              <a:rPr lang="vi-VN" sz="1800" i="0" u="none" strike="noStrike">
                <a:solidFill>
                  <a:srgbClr val="000000"/>
                </a:solidFill>
                <a:effectLst/>
                <a:latin typeface="Commissioner" panose="020B0604020202020204" charset="0"/>
              </a:rPr>
              <a:t>Mục đích của quản lý chất lượng</a:t>
            </a:r>
            <a:endParaRPr lang="en-US">
              <a:latin typeface="Commissioner" panose="020B0604020202020204" charset="0"/>
            </a:endParaRPr>
          </a:p>
        </p:txBody>
      </p:sp>
      <p:grpSp>
        <p:nvGrpSpPr>
          <p:cNvPr id="9" name="Group 8">
            <a:extLst>
              <a:ext uri="{FF2B5EF4-FFF2-40B4-BE49-F238E27FC236}">
                <a16:creationId xmlns:a16="http://schemas.microsoft.com/office/drawing/2014/main" id="{8F87BA5C-D3D5-A7D7-BAD3-9DEE397B0EE9}"/>
              </a:ext>
            </a:extLst>
          </p:cNvPr>
          <p:cNvGrpSpPr/>
          <p:nvPr/>
        </p:nvGrpSpPr>
        <p:grpSpPr>
          <a:xfrm>
            <a:off x="-4233710" y="1630738"/>
            <a:ext cx="496259" cy="487585"/>
            <a:chOff x="2857030" y="396824"/>
            <a:chExt cx="1746790" cy="1716259"/>
          </a:xfrm>
        </p:grpSpPr>
        <p:sp>
          <p:nvSpPr>
            <p:cNvPr id="10" name="Freeform: Shape 9">
              <a:extLst>
                <a:ext uri="{FF2B5EF4-FFF2-40B4-BE49-F238E27FC236}">
                  <a16:creationId xmlns:a16="http://schemas.microsoft.com/office/drawing/2014/main" id="{7E0461B6-8EC8-9BD7-E506-E6A38308D695}"/>
                </a:ext>
              </a:extLst>
            </p:cNvPr>
            <p:cNvSpPr/>
            <p:nvPr/>
          </p:nvSpPr>
          <p:spPr>
            <a:xfrm flipV="1">
              <a:off x="2857030" y="640066"/>
              <a:ext cx="1473013" cy="1473017"/>
            </a:xfrm>
            <a:custGeom>
              <a:avLst/>
              <a:gdLst>
                <a:gd name="connsiteX0" fmla="*/ 1471870 w 1473013"/>
                <a:gd name="connsiteY0" fmla="*/ 733539 h 1473017"/>
                <a:gd name="connsiteX1" fmla="*/ 735361 w 1473013"/>
                <a:gd name="connsiteY1" fmla="*/ -2970 h 1473017"/>
                <a:gd name="connsiteX2" fmla="*/ -1144 w 1473013"/>
                <a:gd name="connsiteY2" fmla="*/ 733539 h 1473017"/>
                <a:gd name="connsiteX3" fmla="*/ 735361 w 1473013"/>
                <a:gd name="connsiteY3" fmla="*/ 1470048 h 1473017"/>
                <a:gd name="connsiteX4" fmla="*/ 1471870 w 1473013"/>
                <a:gd name="connsiteY4" fmla="*/ 733539 h 147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013" h="1473017">
                  <a:moveTo>
                    <a:pt x="1471870" y="733539"/>
                  </a:moveTo>
                  <a:cubicBezTo>
                    <a:pt x="1471870" y="326769"/>
                    <a:pt x="1142132" y="-2970"/>
                    <a:pt x="735361" y="-2970"/>
                  </a:cubicBezTo>
                  <a:cubicBezTo>
                    <a:pt x="328602" y="-2970"/>
                    <a:pt x="-1144" y="326769"/>
                    <a:pt x="-1144" y="733539"/>
                  </a:cubicBezTo>
                  <a:cubicBezTo>
                    <a:pt x="-1144" y="1140297"/>
                    <a:pt x="328602" y="1470048"/>
                    <a:pt x="735361" y="1470048"/>
                  </a:cubicBezTo>
                  <a:cubicBezTo>
                    <a:pt x="1142132" y="1470048"/>
                    <a:pt x="1471870" y="1140297"/>
                    <a:pt x="1471870" y="733539"/>
                  </a:cubicBezTo>
                </a:path>
              </a:pathLst>
            </a:custGeom>
            <a:solidFill>
              <a:srgbClr val="EF3547"/>
            </a:solidFill>
            <a:ln w="120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439E32E-FA14-DBB0-B223-FA169AF78E7B}"/>
                </a:ext>
              </a:extLst>
            </p:cNvPr>
            <p:cNvSpPr/>
            <p:nvPr/>
          </p:nvSpPr>
          <p:spPr>
            <a:xfrm flipV="1">
              <a:off x="2963780" y="746823"/>
              <a:ext cx="1259518" cy="1259514"/>
            </a:xfrm>
            <a:custGeom>
              <a:avLst/>
              <a:gdLst>
                <a:gd name="connsiteX0" fmla="*/ 1258374 w 1259518"/>
                <a:gd name="connsiteY0" fmla="*/ 626793 h 1259514"/>
                <a:gd name="connsiteX1" fmla="*/ 628611 w 1259518"/>
                <a:gd name="connsiteY1" fmla="*/ -2970 h 1259514"/>
                <a:gd name="connsiteX2" fmla="*/ -1144 w 1259518"/>
                <a:gd name="connsiteY2" fmla="*/ 626793 h 1259514"/>
                <a:gd name="connsiteX3" fmla="*/ 628611 w 1259518"/>
                <a:gd name="connsiteY3" fmla="*/ 1256545 h 1259514"/>
                <a:gd name="connsiteX4" fmla="*/ 1258374 w 1259518"/>
                <a:gd name="connsiteY4" fmla="*/ 626793 h 1259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518" h="1259514">
                  <a:moveTo>
                    <a:pt x="1258374" y="626793"/>
                  </a:moveTo>
                  <a:cubicBezTo>
                    <a:pt x="1258374" y="278992"/>
                    <a:pt x="976424" y="-2970"/>
                    <a:pt x="628611" y="-2970"/>
                  </a:cubicBezTo>
                  <a:cubicBezTo>
                    <a:pt x="280810" y="-2970"/>
                    <a:pt x="-1144" y="278992"/>
                    <a:pt x="-1144" y="626793"/>
                  </a:cubicBezTo>
                  <a:cubicBezTo>
                    <a:pt x="-1144" y="974594"/>
                    <a:pt x="280810" y="1256545"/>
                    <a:pt x="628611" y="1256545"/>
                  </a:cubicBezTo>
                  <a:cubicBezTo>
                    <a:pt x="976424" y="1256545"/>
                    <a:pt x="1258374" y="974594"/>
                    <a:pt x="1258374" y="626793"/>
                  </a:cubicBezTo>
                </a:path>
              </a:pathLst>
            </a:custGeom>
            <a:solidFill>
              <a:srgbClr val="E02742"/>
            </a:solidFill>
            <a:ln w="120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B655BEC-DA82-7F9C-FDC5-991C4FCDE862}"/>
                </a:ext>
              </a:extLst>
            </p:cNvPr>
            <p:cNvSpPr/>
            <p:nvPr/>
          </p:nvSpPr>
          <p:spPr>
            <a:xfrm flipV="1">
              <a:off x="3056146" y="839177"/>
              <a:ext cx="1074787" cy="1074795"/>
            </a:xfrm>
            <a:custGeom>
              <a:avLst/>
              <a:gdLst>
                <a:gd name="connsiteX0" fmla="*/ 1073644 w 1074787"/>
                <a:gd name="connsiteY0" fmla="*/ 534428 h 1074795"/>
                <a:gd name="connsiteX1" fmla="*/ 536246 w 1074787"/>
                <a:gd name="connsiteY1" fmla="*/ -2970 h 1074795"/>
                <a:gd name="connsiteX2" fmla="*/ -1144 w 1074787"/>
                <a:gd name="connsiteY2" fmla="*/ 534428 h 1074795"/>
                <a:gd name="connsiteX3" fmla="*/ 536246 w 1074787"/>
                <a:gd name="connsiteY3" fmla="*/ 1071826 h 1074795"/>
                <a:gd name="connsiteX4" fmla="*/ 1073644 w 1074787"/>
                <a:gd name="connsiteY4" fmla="*/ 534428 h 107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87" h="1074795">
                  <a:moveTo>
                    <a:pt x="1073644" y="534428"/>
                  </a:moveTo>
                  <a:cubicBezTo>
                    <a:pt x="1073644" y="237627"/>
                    <a:pt x="833047" y="-2970"/>
                    <a:pt x="536246" y="-2970"/>
                  </a:cubicBezTo>
                  <a:cubicBezTo>
                    <a:pt x="239457" y="-2970"/>
                    <a:pt x="-1144" y="237627"/>
                    <a:pt x="-1144" y="534428"/>
                  </a:cubicBezTo>
                  <a:cubicBezTo>
                    <a:pt x="-1144" y="831229"/>
                    <a:pt x="239457" y="1071826"/>
                    <a:pt x="536246" y="1071826"/>
                  </a:cubicBezTo>
                  <a:cubicBezTo>
                    <a:pt x="833047" y="1071826"/>
                    <a:pt x="1073644" y="831229"/>
                    <a:pt x="1073644" y="534428"/>
                  </a:cubicBezTo>
                </a:path>
              </a:pathLst>
            </a:custGeom>
            <a:solidFill>
              <a:srgbClr val="FFFFFF"/>
            </a:solidFill>
            <a:ln w="120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5B93609-18C4-DBA6-45D1-AF82062DD2A8}"/>
                </a:ext>
              </a:extLst>
            </p:cNvPr>
            <p:cNvSpPr/>
            <p:nvPr/>
          </p:nvSpPr>
          <p:spPr>
            <a:xfrm flipV="1">
              <a:off x="3195005" y="978051"/>
              <a:ext cx="797065" cy="797059"/>
            </a:xfrm>
            <a:custGeom>
              <a:avLst/>
              <a:gdLst>
                <a:gd name="connsiteX0" fmla="*/ 795922 w 797065"/>
                <a:gd name="connsiteY0" fmla="*/ 395566 h 797059"/>
                <a:gd name="connsiteX1" fmla="*/ 397386 w 797065"/>
                <a:gd name="connsiteY1" fmla="*/ -2970 h 797059"/>
                <a:gd name="connsiteX2" fmla="*/ -1144 w 797065"/>
                <a:gd name="connsiteY2" fmla="*/ 395566 h 797059"/>
                <a:gd name="connsiteX3" fmla="*/ 397386 w 797065"/>
                <a:gd name="connsiteY3" fmla="*/ 794089 h 797059"/>
                <a:gd name="connsiteX4" fmla="*/ 795922 w 797065"/>
                <a:gd name="connsiteY4" fmla="*/ 395566 h 79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065" h="797059">
                  <a:moveTo>
                    <a:pt x="795922" y="395566"/>
                  </a:moveTo>
                  <a:cubicBezTo>
                    <a:pt x="795922" y="175446"/>
                    <a:pt x="617494" y="-2970"/>
                    <a:pt x="397386" y="-2970"/>
                  </a:cubicBezTo>
                  <a:cubicBezTo>
                    <a:pt x="177291" y="-2970"/>
                    <a:pt x="-1144" y="175446"/>
                    <a:pt x="-1144" y="395566"/>
                  </a:cubicBezTo>
                  <a:cubicBezTo>
                    <a:pt x="-1144" y="615673"/>
                    <a:pt x="177291" y="794089"/>
                    <a:pt x="397386" y="794089"/>
                  </a:cubicBezTo>
                  <a:cubicBezTo>
                    <a:pt x="617494" y="794089"/>
                    <a:pt x="795922" y="615673"/>
                    <a:pt x="795922" y="395566"/>
                  </a:cubicBezTo>
                </a:path>
              </a:pathLst>
            </a:custGeom>
            <a:solidFill>
              <a:srgbClr val="C8DEE7"/>
            </a:solidFill>
            <a:ln w="120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DD04307-B886-5D14-7615-C2422A40DE99}"/>
                </a:ext>
              </a:extLst>
            </p:cNvPr>
            <p:cNvSpPr/>
            <p:nvPr/>
          </p:nvSpPr>
          <p:spPr>
            <a:xfrm flipV="1">
              <a:off x="3279505" y="1062544"/>
              <a:ext cx="628072" cy="628072"/>
            </a:xfrm>
            <a:custGeom>
              <a:avLst/>
              <a:gdLst>
                <a:gd name="connsiteX0" fmla="*/ 626929 w 628072"/>
                <a:gd name="connsiteY0" fmla="*/ 311072 h 628072"/>
                <a:gd name="connsiteX1" fmla="*/ 312887 w 628072"/>
                <a:gd name="connsiteY1" fmla="*/ -2970 h 628072"/>
                <a:gd name="connsiteX2" fmla="*/ -1144 w 628072"/>
                <a:gd name="connsiteY2" fmla="*/ 311072 h 628072"/>
                <a:gd name="connsiteX3" fmla="*/ 312887 w 628072"/>
                <a:gd name="connsiteY3" fmla="*/ 625103 h 628072"/>
                <a:gd name="connsiteX4" fmla="*/ 626929 w 628072"/>
                <a:gd name="connsiteY4" fmla="*/ 311072 h 62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72" h="628072">
                  <a:moveTo>
                    <a:pt x="626929" y="311072"/>
                  </a:moveTo>
                  <a:cubicBezTo>
                    <a:pt x="626929" y="137631"/>
                    <a:pt x="486329" y="-2970"/>
                    <a:pt x="312887" y="-2970"/>
                  </a:cubicBezTo>
                  <a:cubicBezTo>
                    <a:pt x="139457" y="-2970"/>
                    <a:pt x="-1144" y="137631"/>
                    <a:pt x="-1144" y="311072"/>
                  </a:cubicBezTo>
                  <a:cubicBezTo>
                    <a:pt x="-1144" y="484514"/>
                    <a:pt x="139457" y="625103"/>
                    <a:pt x="312887" y="625103"/>
                  </a:cubicBezTo>
                  <a:cubicBezTo>
                    <a:pt x="486329" y="625103"/>
                    <a:pt x="626929" y="484514"/>
                    <a:pt x="626929" y="311072"/>
                  </a:cubicBezTo>
                </a:path>
              </a:pathLst>
            </a:custGeom>
            <a:solidFill>
              <a:srgbClr val="EF3547"/>
            </a:solidFill>
            <a:ln w="120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FFC7216-D68B-6D42-E020-920AFD242F24}"/>
                </a:ext>
              </a:extLst>
            </p:cNvPr>
            <p:cNvSpPr/>
            <p:nvPr/>
          </p:nvSpPr>
          <p:spPr>
            <a:xfrm flipV="1">
              <a:off x="3375396" y="1158423"/>
              <a:ext cx="436290" cy="436303"/>
            </a:xfrm>
            <a:custGeom>
              <a:avLst/>
              <a:gdLst>
                <a:gd name="connsiteX0" fmla="*/ 435147 w 436290"/>
                <a:gd name="connsiteY0" fmla="*/ 215182 h 436303"/>
                <a:gd name="connsiteX1" fmla="*/ 216996 w 436290"/>
                <a:gd name="connsiteY1" fmla="*/ -2970 h 436303"/>
                <a:gd name="connsiteX2" fmla="*/ -1144 w 436290"/>
                <a:gd name="connsiteY2" fmla="*/ 215182 h 436303"/>
                <a:gd name="connsiteX3" fmla="*/ 216996 w 436290"/>
                <a:gd name="connsiteY3" fmla="*/ 433333 h 436303"/>
                <a:gd name="connsiteX4" fmla="*/ 435147 w 436290"/>
                <a:gd name="connsiteY4" fmla="*/ 215182 h 43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90" h="436303">
                  <a:moveTo>
                    <a:pt x="435147" y="215182"/>
                  </a:moveTo>
                  <a:cubicBezTo>
                    <a:pt x="435147" y="94708"/>
                    <a:pt x="337481" y="-2970"/>
                    <a:pt x="216996" y="-2970"/>
                  </a:cubicBezTo>
                  <a:cubicBezTo>
                    <a:pt x="96522" y="-2970"/>
                    <a:pt x="-1144" y="94708"/>
                    <a:pt x="-1144" y="215182"/>
                  </a:cubicBezTo>
                  <a:cubicBezTo>
                    <a:pt x="-1144" y="335655"/>
                    <a:pt x="96522" y="433333"/>
                    <a:pt x="216996" y="433333"/>
                  </a:cubicBezTo>
                  <a:cubicBezTo>
                    <a:pt x="337481" y="433333"/>
                    <a:pt x="435147" y="335655"/>
                    <a:pt x="435147" y="215182"/>
                  </a:cubicBezTo>
                </a:path>
              </a:pathLst>
            </a:custGeom>
            <a:solidFill>
              <a:srgbClr val="E02742"/>
            </a:solidFill>
            <a:ln w="120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9344C41-3001-E594-9639-28AC44B7D31F}"/>
                </a:ext>
              </a:extLst>
            </p:cNvPr>
            <p:cNvSpPr/>
            <p:nvPr/>
          </p:nvSpPr>
          <p:spPr>
            <a:xfrm flipV="1">
              <a:off x="3450918" y="1233957"/>
              <a:ext cx="285246" cy="285246"/>
            </a:xfrm>
            <a:custGeom>
              <a:avLst/>
              <a:gdLst>
                <a:gd name="connsiteX0" fmla="*/ 284103 w 285246"/>
                <a:gd name="connsiteY0" fmla="*/ 139659 h 285246"/>
                <a:gd name="connsiteX1" fmla="*/ 141473 w 285246"/>
                <a:gd name="connsiteY1" fmla="*/ -2970 h 285246"/>
                <a:gd name="connsiteX2" fmla="*/ -1144 w 285246"/>
                <a:gd name="connsiteY2" fmla="*/ 139659 h 285246"/>
                <a:gd name="connsiteX3" fmla="*/ 141473 w 285246"/>
                <a:gd name="connsiteY3" fmla="*/ 282276 h 285246"/>
                <a:gd name="connsiteX4" fmla="*/ 284103 w 285246"/>
                <a:gd name="connsiteY4" fmla="*/ 139659 h 28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46" h="285246">
                  <a:moveTo>
                    <a:pt x="284103" y="139659"/>
                  </a:moveTo>
                  <a:cubicBezTo>
                    <a:pt x="284103" y="60877"/>
                    <a:pt x="220244" y="-2970"/>
                    <a:pt x="141473" y="-2970"/>
                  </a:cubicBezTo>
                  <a:cubicBezTo>
                    <a:pt x="62715" y="-2970"/>
                    <a:pt x="-1144" y="60877"/>
                    <a:pt x="-1144" y="139659"/>
                  </a:cubicBezTo>
                  <a:cubicBezTo>
                    <a:pt x="-1144" y="218429"/>
                    <a:pt x="62715" y="282276"/>
                    <a:pt x="141473" y="282276"/>
                  </a:cubicBezTo>
                  <a:cubicBezTo>
                    <a:pt x="220244" y="282276"/>
                    <a:pt x="284103" y="218429"/>
                    <a:pt x="284103" y="139659"/>
                  </a:cubicBezTo>
                </a:path>
              </a:pathLst>
            </a:custGeom>
            <a:solidFill>
              <a:srgbClr val="FFFFFF"/>
            </a:solidFill>
            <a:ln w="120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11D5EE3-F654-5BAB-F6C0-3827D1BA8BBC}"/>
                </a:ext>
              </a:extLst>
            </p:cNvPr>
            <p:cNvSpPr/>
            <p:nvPr/>
          </p:nvSpPr>
          <p:spPr>
            <a:xfrm flipV="1">
              <a:off x="3683172" y="731175"/>
              <a:ext cx="586297" cy="586309"/>
            </a:xfrm>
            <a:custGeom>
              <a:avLst/>
              <a:gdLst>
                <a:gd name="connsiteX0" fmla="*/ 39343 w 586297"/>
                <a:gd name="connsiteY0" fmla="*/ -3301 h 586309"/>
                <a:gd name="connsiteX1" fmla="*/ 584879 w 586297"/>
                <a:gd name="connsiteY1" fmla="*/ 542247 h 586309"/>
                <a:gd name="connsiteX2" fmla="*/ 544117 w 586297"/>
                <a:gd name="connsiteY2" fmla="*/ 583009 h 586309"/>
                <a:gd name="connsiteX3" fmla="*/ -1418 w 586297"/>
                <a:gd name="connsiteY3" fmla="*/ 37461 h 586309"/>
              </a:gdLst>
              <a:ahLst/>
              <a:cxnLst>
                <a:cxn ang="0">
                  <a:pos x="connsiteX0" y="connsiteY0"/>
                </a:cxn>
                <a:cxn ang="0">
                  <a:pos x="connsiteX1" y="connsiteY1"/>
                </a:cxn>
                <a:cxn ang="0">
                  <a:pos x="connsiteX2" y="connsiteY2"/>
                </a:cxn>
                <a:cxn ang="0">
                  <a:pos x="connsiteX3" y="connsiteY3"/>
                </a:cxn>
              </a:cxnLst>
              <a:rect l="l" t="t" r="r" b="b"/>
              <a:pathLst>
                <a:path w="586297" h="586309">
                  <a:moveTo>
                    <a:pt x="39343" y="-3301"/>
                  </a:moveTo>
                  <a:lnTo>
                    <a:pt x="584879" y="542247"/>
                  </a:lnTo>
                  <a:lnTo>
                    <a:pt x="544117" y="583009"/>
                  </a:lnTo>
                  <a:lnTo>
                    <a:pt x="-1418" y="37461"/>
                  </a:lnTo>
                </a:path>
              </a:pathLst>
            </a:custGeom>
            <a:solidFill>
              <a:srgbClr val="2D46A2"/>
            </a:solidFill>
            <a:ln w="120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6D6941D-83DD-AD2C-1318-ECF047D4C99C}"/>
                </a:ext>
              </a:extLst>
            </p:cNvPr>
            <p:cNvSpPr/>
            <p:nvPr/>
          </p:nvSpPr>
          <p:spPr>
            <a:xfrm flipV="1">
              <a:off x="4199211" y="600089"/>
              <a:ext cx="404609" cy="237783"/>
            </a:xfrm>
            <a:custGeom>
              <a:avLst/>
              <a:gdLst>
                <a:gd name="connsiteX0" fmla="*/ -1724 w 404609"/>
                <a:gd name="connsiteY0" fmla="*/ 32840 h 237783"/>
                <a:gd name="connsiteX1" fmla="*/ 199633 w 404609"/>
                <a:gd name="connsiteY1" fmla="*/ 234196 h 237783"/>
                <a:gd name="connsiteX2" fmla="*/ 402885 w 404609"/>
                <a:gd name="connsiteY2" fmla="*/ 220903 h 237783"/>
                <a:gd name="connsiteX3" fmla="*/ 178395 w 404609"/>
                <a:gd name="connsiteY3" fmla="*/ -3587 h 237783"/>
                <a:gd name="connsiteX4" fmla="*/ -1724 w 404609"/>
                <a:gd name="connsiteY4" fmla="*/ 32840 h 23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09" h="237783">
                  <a:moveTo>
                    <a:pt x="-1724" y="32840"/>
                  </a:moveTo>
                  <a:lnTo>
                    <a:pt x="199633" y="234196"/>
                  </a:lnTo>
                  <a:lnTo>
                    <a:pt x="402885" y="220903"/>
                  </a:lnTo>
                  <a:lnTo>
                    <a:pt x="178395" y="-3587"/>
                  </a:lnTo>
                  <a:lnTo>
                    <a:pt x="-1724" y="32840"/>
                  </a:lnTo>
                </a:path>
              </a:pathLst>
            </a:custGeom>
            <a:solidFill>
              <a:srgbClr val="2D46A2"/>
            </a:solidFill>
            <a:ln w="120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0ABD17B-DC78-36E9-5E40-3D91D46C0C4A}"/>
                </a:ext>
              </a:extLst>
            </p:cNvPr>
            <p:cNvSpPr/>
            <p:nvPr/>
          </p:nvSpPr>
          <p:spPr>
            <a:xfrm flipV="1">
              <a:off x="4162784" y="396824"/>
              <a:ext cx="237783" cy="404621"/>
            </a:xfrm>
            <a:custGeom>
              <a:avLst/>
              <a:gdLst>
                <a:gd name="connsiteX0" fmla="*/ 34789 w 237783"/>
                <a:gd name="connsiteY0" fmla="*/ -3700 h 404621"/>
                <a:gd name="connsiteX1" fmla="*/ 236146 w 237783"/>
                <a:gd name="connsiteY1" fmla="*/ 197657 h 404621"/>
                <a:gd name="connsiteX2" fmla="*/ 222853 w 237783"/>
                <a:gd name="connsiteY2" fmla="*/ 400922 h 404621"/>
                <a:gd name="connsiteX3" fmla="*/ -1638 w 237783"/>
                <a:gd name="connsiteY3" fmla="*/ 176431 h 404621"/>
                <a:gd name="connsiteX4" fmla="*/ 34789 w 237783"/>
                <a:gd name="connsiteY4" fmla="*/ -3700 h 40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83" h="404621">
                  <a:moveTo>
                    <a:pt x="34789" y="-3700"/>
                  </a:moveTo>
                  <a:lnTo>
                    <a:pt x="236146" y="197657"/>
                  </a:lnTo>
                  <a:lnTo>
                    <a:pt x="222853" y="400922"/>
                  </a:lnTo>
                  <a:lnTo>
                    <a:pt x="-1638" y="176431"/>
                  </a:lnTo>
                  <a:lnTo>
                    <a:pt x="34789" y="-3700"/>
                  </a:lnTo>
                </a:path>
              </a:pathLst>
            </a:custGeom>
            <a:solidFill>
              <a:srgbClr val="203274"/>
            </a:solidFill>
            <a:ln w="120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936A0A4-3020-6D64-C64C-EFC955C727A4}"/>
                </a:ext>
              </a:extLst>
            </p:cNvPr>
            <p:cNvSpPr/>
            <p:nvPr/>
          </p:nvSpPr>
          <p:spPr>
            <a:xfrm flipV="1">
              <a:off x="3593535" y="1184152"/>
              <a:ext cx="222969" cy="222968"/>
            </a:xfrm>
            <a:custGeom>
              <a:avLst/>
              <a:gdLst>
                <a:gd name="connsiteX0" fmla="*/ -1224 w 222969"/>
                <a:gd name="connsiteY0" fmla="*/ -3046 h 222968"/>
                <a:gd name="connsiteX1" fmla="*/ 221745 w 222969"/>
                <a:gd name="connsiteY1" fmla="*/ 74710 h 222968"/>
                <a:gd name="connsiteX2" fmla="*/ 76532 w 222969"/>
                <a:gd name="connsiteY2" fmla="*/ 219923 h 222968"/>
              </a:gdLst>
              <a:ahLst/>
              <a:cxnLst>
                <a:cxn ang="0">
                  <a:pos x="connsiteX0" y="connsiteY0"/>
                </a:cxn>
                <a:cxn ang="0">
                  <a:pos x="connsiteX1" y="connsiteY1"/>
                </a:cxn>
                <a:cxn ang="0">
                  <a:pos x="connsiteX2" y="connsiteY2"/>
                </a:cxn>
              </a:cxnLst>
              <a:rect l="l" t="t" r="r" b="b"/>
              <a:pathLst>
                <a:path w="222969" h="222968">
                  <a:moveTo>
                    <a:pt x="-1224" y="-3046"/>
                  </a:moveTo>
                  <a:lnTo>
                    <a:pt x="221745" y="74710"/>
                  </a:lnTo>
                  <a:lnTo>
                    <a:pt x="76532" y="219923"/>
                  </a:lnTo>
                  <a:close/>
                </a:path>
              </a:pathLst>
            </a:custGeom>
            <a:solidFill>
              <a:srgbClr val="2D46A2"/>
            </a:solidFill>
            <a:ln w="120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DB15C08-C3A4-1D58-F600-85E117BF7755}"/>
                </a:ext>
              </a:extLst>
            </p:cNvPr>
            <p:cNvSpPr/>
            <p:nvPr/>
          </p:nvSpPr>
          <p:spPr>
            <a:xfrm flipV="1">
              <a:off x="3593535" y="1256753"/>
              <a:ext cx="222969" cy="150368"/>
            </a:xfrm>
            <a:custGeom>
              <a:avLst/>
              <a:gdLst>
                <a:gd name="connsiteX0" fmla="*/ -1224 w 222969"/>
                <a:gd name="connsiteY0" fmla="*/ -3012 h 150368"/>
                <a:gd name="connsiteX1" fmla="*/ 221745 w 222969"/>
                <a:gd name="connsiteY1" fmla="*/ 74744 h 150368"/>
                <a:gd name="connsiteX2" fmla="*/ 149145 w 222969"/>
                <a:gd name="connsiteY2" fmla="*/ 147357 h 150368"/>
              </a:gdLst>
              <a:ahLst/>
              <a:cxnLst>
                <a:cxn ang="0">
                  <a:pos x="connsiteX0" y="connsiteY0"/>
                </a:cxn>
                <a:cxn ang="0">
                  <a:pos x="connsiteX1" y="connsiteY1"/>
                </a:cxn>
                <a:cxn ang="0">
                  <a:pos x="connsiteX2" y="connsiteY2"/>
                </a:cxn>
              </a:cxnLst>
              <a:rect l="l" t="t" r="r" b="b"/>
              <a:pathLst>
                <a:path w="222969" h="150368">
                  <a:moveTo>
                    <a:pt x="-1224" y="-3012"/>
                  </a:moveTo>
                  <a:lnTo>
                    <a:pt x="221745" y="74744"/>
                  </a:lnTo>
                  <a:lnTo>
                    <a:pt x="149145" y="147357"/>
                  </a:lnTo>
                  <a:close/>
                </a:path>
              </a:pathLst>
            </a:custGeom>
            <a:solidFill>
              <a:srgbClr val="203274"/>
            </a:solidFill>
            <a:ln w="1207" cap="flat">
              <a:noFill/>
              <a:prstDash val="solid"/>
              <a:miter/>
            </a:ln>
          </p:spPr>
          <p:txBody>
            <a:bodyPr rtlCol="0" anchor="ctr"/>
            <a:lstStyle/>
            <a:p>
              <a:endParaRPr lang="en-US"/>
            </a:p>
          </p:txBody>
        </p:sp>
      </p:grpSp>
      <p:sp>
        <p:nvSpPr>
          <p:cNvPr id="52" name="Rectangle: Rounded Corners 51">
            <a:extLst>
              <a:ext uri="{FF2B5EF4-FFF2-40B4-BE49-F238E27FC236}">
                <a16:creationId xmlns:a16="http://schemas.microsoft.com/office/drawing/2014/main" id="{EC7A3228-56CE-F0CD-5910-8F4DF32135F2}"/>
              </a:ext>
            </a:extLst>
          </p:cNvPr>
          <p:cNvSpPr/>
          <p:nvPr/>
        </p:nvSpPr>
        <p:spPr>
          <a:xfrm>
            <a:off x="9590088" y="2571750"/>
            <a:ext cx="4086225" cy="636907"/>
          </a:xfrm>
          <a:prstGeom prst="roundRect">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i="0" u="none" strike="noStrike">
                <a:solidFill>
                  <a:srgbClr val="000000"/>
                </a:solidFill>
                <a:effectLst/>
                <a:latin typeface="Commissioner" panose="020B0604020202020204" charset="0"/>
              </a:rPr>
              <a:t>            </a:t>
            </a:r>
            <a:r>
              <a:rPr lang="vi-VN" sz="1800" i="0" u="none" strike="noStrike">
                <a:solidFill>
                  <a:srgbClr val="000000"/>
                </a:solidFill>
                <a:effectLst/>
                <a:latin typeface="Commissioner" panose="020B0604020202020204" charset="0"/>
              </a:rPr>
              <a:t>Cách nắm bắt chất lượng</a:t>
            </a:r>
            <a:endParaRPr lang="en-US">
              <a:latin typeface="Commissioner" panose="020B0604020202020204" charset="0"/>
            </a:endParaRPr>
          </a:p>
        </p:txBody>
      </p:sp>
      <p:grpSp>
        <p:nvGrpSpPr>
          <p:cNvPr id="53" name="Group 52">
            <a:extLst>
              <a:ext uri="{FF2B5EF4-FFF2-40B4-BE49-F238E27FC236}">
                <a16:creationId xmlns:a16="http://schemas.microsoft.com/office/drawing/2014/main" id="{14E38A3D-9FEF-429C-F1CD-0C0CDAE10B24}"/>
              </a:ext>
            </a:extLst>
          </p:cNvPr>
          <p:cNvGrpSpPr/>
          <p:nvPr/>
        </p:nvGrpSpPr>
        <p:grpSpPr>
          <a:xfrm>
            <a:off x="9746408" y="2603375"/>
            <a:ext cx="418524" cy="541090"/>
            <a:chOff x="5056326" y="599135"/>
            <a:chExt cx="1171024" cy="1513960"/>
          </a:xfrm>
        </p:grpSpPr>
        <p:sp>
          <p:nvSpPr>
            <p:cNvPr id="54" name="Freeform: Shape 53">
              <a:extLst>
                <a:ext uri="{FF2B5EF4-FFF2-40B4-BE49-F238E27FC236}">
                  <a16:creationId xmlns:a16="http://schemas.microsoft.com/office/drawing/2014/main" id="{5699645C-B989-AFE0-922B-442C5E924EBA}"/>
                </a:ext>
              </a:extLst>
            </p:cNvPr>
            <p:cNvSpPr/>
            <p:nvPr/>
          </p:nvSpPr>
          <p:spPr>
            <a:xfrm flipV="1">
              <a:off x="5056326" y="599135"/>
              <a:ext cx="1171024" cy="1232348"/>
            </a:xfrm>
            <a:custGeom>
              <a:avLst/>
              <a:gdLst>
                <a:gd name="connsiteX0" fmla="*/ 1168411 w 1171024"/>
                <a:gd name="connsiteY0" fmla="*/ 643703 h 1232348"/>
                <a:gd name="connsiteX1" fmla="*/ 582899 w 1171024"/>
                <a:gd name="connsiteY1" fmla="*/ 1229227 h 1232348"/>
                <a:gd name="connsiteX2" fmla="*/ -2614 w 1171024"/>
                <a:gd name="connsiteY2" fmla="*/ 643703 h 1232348"/>
                <a:gd name="connsiteX3" fmla="*/ 351768 w 1171024"/>
                <a:gd name="connsiteY3" fmla="*/ 105665 h 1232348"/>
                <a:gd name="connsiteX4" fmla="*/ 347421 w 1171024"/>
                <a:gd name="connsiteY4" fmla="*/ 105665 h 1232348"/>
                <a:gd name="connsiteX5" fmla="*/ 406016 w 1171024"/>
                <a:gd name="connsiteY5" fmla="*/ 57430 h 1232348"/>
                <a:gd name="connsiteX6" fmla="*/ 449264 w 1171024"/>
                <a:gd name="connsiteY6" fmla="*/ -3121 h 1232348"/>
                <a:gd name="connsiteX7" fmla="*/ 580641 w 1171024"/>
                <a:gd name="connsiteY7" fmla="*/ -3121 h 1232348"/>
                <a:gd name="connsiteX8" fmla="*/ 585132 w 1171024"/>
                <a:gd name="connsiteY8" fmla="*/ -3121 h 1232348"/>
                <a:gd name="connsiteX9" fmla="*/ 716545 w 1171024"/>
                <a:gd name="connsiteY9" fmla="*/ -3121 h 1232348"/>
                <a:gd name="connsiteX10" fmla="*/ 759782 w 1171024"/>
                <a:gd name="connsiteY10" fmla="*/ 57430 h 1232348"/>
                <a:gd name="connsiteX11" fmla="*/ 818364 w 1171024"/>
                <a:gd name="connsiteY11" fmla="*/ 105665 h 1232348"/>
                <a:gd name="connsiteX12" fmla="*/ 814017 w 1171024"/>
                <a:gd name="connsiteY12" fmla="*/ 105665 h 1232348"/>
                <a:gd name="connsiteX13" fmla="*/ 1168411 w 1171024"/>
                <a:gd name="connsiteY13" fmla="*/ 643703 h 12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1024" h="1232348">
                  <a:moveTo>
                    <a:pt x="1168411" y="643703"/>
                  </a:moveTo>
                  <a:cubicBezTo>
                    <a:pt x="1168411" y="967078"/>
                    <a:pt x="906262" y="1229227"/>
                    <a:pt x="582899" y="1229227"/>
                  </a:cubicBezTo>
                  <a:cubicBezTo>
                    <a:pt x="259523" y="1229227"/>
                    <a:pt x="-2614" y="967078"/>
                    <a:pt x="-2614" y="643703"/>
                  </a:cubicBezTo>
                  <a:cubicBezTo>
                    <a:pt x="-2614" y="402442"/>
                    <a:pt x="143360" y="195314"/>
                    <a:pt x="351768" y="105665"/>
                  </a:cubicBezTo>
                  <a:lnTo>
                    <a:pt x="347421" y="105665"/>
                  </a:lnTo>
                  <a:cubicBezTo>
                    <a:pt x="347421" y="105665"/>
                    <a:pt x="397371" y="92046"/>
                    <a:pt x="406016" y="57430"/>
                  </a:cubicBezTo>
                  <a:cubicBezTo>
                    <a:pt x="406016" y="57430"/>
                    <a:pt x="399834" y="-3326"/>
                    <a:pt x="449264" y="-3121"/>
                  </a:cubicBezTo>
                  <a:lnTo>
                    <a:pt x="580641" y="-3121"/>
                  </a:lnTo>
                  <a:lnTo>
                    <a:pt x="585132" y="-3121"/>
                  </a:lnTo>
                  <a:lnTo>
                    <a:pt x="716545" y="-3121"/>
                  </a:lnTo>
                  <a:cubicBezTo>
                    <a:pt x="765963" y="-3326"/>
                    <a:pt x="759782" y="57430"/>
                    <a:pt x="759782" y="57430"/>
                  </a:cubicBezTo>
                  <a:cubicBezTo>
                    <a:pt x="754046" y="88689"/>
                    <a:pt x="818364" y="105665"/>
                    <a:pt x="818364" y="105665"/>
                  </a:cubicBezTo>
                  <a:lnTo>
                    <a:pt x="814017" y="105665"/>
                  </a:lnTo>
                  <a:cubicBezTo>
                    <a:pt x="1022437" y="195314"/>
                    <a:pt x="1168411" y="402442"/>
                    <a:pt x="1168411" y="643703"/>
                  </a:cubicBezTo>
                </a:path>
              </a:pathLst>
            </a:custGeom>
            <a:solidFill>
              <a:srgbClr val="FBC244"/>
            </a:solidFill>
            <a:ln w="120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5C005D7-3DAD-C987-A142-21EE7D693BCD}"/>
                </a:ext>
              </a:extLst>
            </p:cNvPr>
            <p:cNvSpPr/>
            <p:nvPr/>
          </p:nvSpPr>
          <p:spPr>
            <a:xfrm flipV="1">
              <a:off x="5056326" y="1172972"/>
              <a:ext cx="1171024" cy="11192"/>
            </a:xfrm>
            <a:custGeom>
              <a:avLst/>
              <a:gdLst>
                <a:gd name="connsiteX0" fmla="*/ 1168411 w 1171024"/>
                <a:gd name="connsiteY0" fmla="*/ -3156 h 11192"/>
                <a:gd name="connsiteX1" fmla="*/ 1168411 w 1171024"/>
                <a:gd name="connsiteY1" fmla="*/ -3047 h 11192"/>
                <a:gd name="connsiteX2" fmla="*/ 1168411 w 1171024"/>
                <a:gd name="connsiteY2" fmla="*/ -3156 h 11192"/>
                <a:gd name="connsiteX3" fmla="*/ -2614 w 1171024"/>
                <a:gd name="connsiteY3" fmla="*/ -2951 h 11192"/>
                <a:gd name="connsiteX4" fmla="*/ -2614 w 1171024"/>
                <a:gd name="connsiteY4" fmla="*/ -2806 h 11192"/>
                <a:gd name="connsiteX5" fmla="*/ -2614 w 1171024"/>
                <a:gd name="connsiteY5" fmla="*/ -2951 h 11192"/>
                <a:gd name="connsiteX6" fmla="*/ 1168399 w 1171024"/>
                <a:gd name="connsiteY6" fmla="*/ -2673 h 11192"/>
                <a:gd name="connsiteX7" fmla="*/ 1168399 w 1171024"/>
                <a:gd name="connsiteY7" fmla="*/ -2540 h 11192"/>
                <a:gd name="connsiteX8" fmla="*/ 1168399 w 1171024"/>
                <a:gd name="connsiteY8" fmla="*/ -2673 h 11192"/>
                <a:gd name="connsiteX9" fmla="*/ 1168399 w 1171024"/>
                <a:gd name="connsiteY9" fmla="*/ -2178 h 11192"/>
                <a:gd name="connsiteX10" fmla="*/ 1168399 w 1171024"/>
                <a:gd name="connsiteY10" fmla="*/ -2105 h 11192"/>
                <a:gd name="connsiteX11" fmla="*/ 1168399 w 1171024"/>
                <a:gd name="connsiteY11" fmla="*/ -2178 h 11192"/>
                <a:gd name="connsiteX12" fmla="*/ -2614 w 1171024"/>
                <a:gd name="connsiteY12" fmla="*/ -2129 h 11192"/>
                <a:gd name="connsiteX13" fmla="*/ -2614 w 1171024"/>
                <a:gd name="connsiteY13" fmla="*/ -2021 h 11192"/>
                <a:gd name="connsiteX14" fmla="*/ -2614 w 1171024"/>
                <a:gd name="connsiteY14" fmla="*/ -2129 h 11192"/>
                <a:gd name="connsiteX15" fmla="*/ 1168399 w 1171024"/>
                <a:gd name="connsiteY15" fmla="*/ -1671 h 11192"/>
                <a:gd name="connsiteX16" fmla="*/ 1168399 w 1171024"/>
                <a:gd name="connsiteY16" fmla="*/ -1646 h 11192"/>
                <a:gd name="connsiteX17" fmla="*/ 1168399 w 1171024"/>
                <a:gd name="connsiteY17" fmla="*/ -1671 h 11192"/>
                <a:gd name="connsiteX18" fmla="*/ -2614 w 1171024"/>
                <a:gd name="connsiteY18" fmla="*/ -1333 h 11192"/>
                <a:gd name="connsiteX19" fmla="*/ -2614 w 1171024"/>
                <a:gd name="connsiteY19" fmla="*/ -1296 h 11192"/>
                <a:gd name="connsiteX20" fmla="*/ -2614 w 1171024"/>
                <a:gd name="connsiteY20" fmla="*/ -1333 h 11192"/>
                <a:gd name="connsiteX21" fmla="*/ -2614 w 1171024"/>
                <a:gd name="connsiteY21" fmla="*/ -596 h 11192"/>
                <a:gd name="connsiteX22" fmla="*/ -2614 w 1171024"/>
                <a:gd name="connsiteY22" fmla="*/ -475 h 11192"/>
                <a:gd name="connsiteX23" fmla="*/ -2614 w 1171024"/>
                <a:gd name="connsiteY23" fmla="*/ -596 h 11192"/>
                <a:gd name="connsiteX24" fmla="*/ -2602 w 1171024"/>
                <a:gd name="connsiteY24" fmla="*/ 213 h 11192"/>
                <a:gd name="connsiteX25" fmla="*/ -2602 w 1171024"/>
                <a:gd name="connsiteY25" fmla="*/ 321 h 11192"/>
                <a:gd name="connsiteX26" fmla="*/ -2602 w 1171024"/>
                <a:gd name="connsiteY26" fmla="*/ 213 h 11192"/>
                <a:gd name="connsiteX27" fmla="*/ -2602 w 1171024"/>
                <a:gd name="connsiteY27" fmla="*/ 1010 h 11192"/>
                <a:gd name="connsiteX28" fmla="*/ -2602 w 1171024"/>
                <a:gd name="connsiteY28" fmla="*/ 1034 h 11192"/>
                <a:gd name="connsiteX29" fmla="*/ -2602 w 1171024"/>
                <a:gd name="connsiteY29" fmla="*/ 1010 h 11192"/>
                <a:gd name="connsiteX30" fmla="*/ -2590 w 1171024"/>
                <a:gd name="connsiteY30" fmla="*/ 1746 h 11192"/>
                <a:gd name="connsiteX31" fmla="*/ -2590 w 1171024"/>
                <a:gd name="connsiteY31" fmla="*/ 1867 h 11192"/>
                <a:gd name="connsiteX32" fmla="*/ -2590 w 1171024"/>
                <a:gd name="connsiteY32" fmla="*/ 1746 h 11192"/>
                <a:gd name="connsiteX33" fmla="*/ -2590 w 1171024"/>
                <a:gd name="connsiteY33" fmla="*/ 2579 h 11192"/>
                <a:gd name="connsiteX34" fmla="*/ -2590 w 1171024"/>
                <a:gd name="connsiteY34" fmla="*/ 2604 h 11192"/>
                <a:gd name="connsiteX35" fmla="*/ -2590 w 1171024"/>
                <a:gd name="connsiteY35" fmla="*/ 2579 h 11192"/>
                <a:gd name="connsiteX36" fmla="*/ -2578 w 1171024"/>
                <a:gd name="connsiteY36" fmla="*/ 3328 h 11192"/>
                <a:gd name="connsiteX37" fmla="*/ -2578 w 1171024"/>
                <a:gd name="connsiteY37" fmla="*/ 3376 h 11192"/>
                <a:gd name="connsiteX38" fmla="*/ -2578 w 1171024"/>
                <a:gd name="connsiteY38" fmla="*/ 3328 h 11192"/>
                <a:gd name="connsiteX39" fmla="*/ -2566 w 1171024"/>
                <a:gd name="connsiteY39" fmla="*/ 4089 h 11192"/>
                <a:gd name="connsiteX40" fmla="*/ -2566 w 1171024"/>
                <a:gd name="connsiteY40" fmla="*/ 4197 h 11192"/>
                <a:gd name="connsiteX41" fmla="*/ -2566 w 1171024"/>
                <a:gd name="connsiteY41" fmla="*/ 4089 h 11192"/>
                <a:gd name="connsiteX42" fmla="*/ -2554 w 1171024"/>
                <a:gd name="connsiteY42" fmla="*/ 4910 h 11192"/>
                <a:gd name="connsiteX43" fmla="*/ -2554 w 1171024"/>
                <a:gd name="connsiteY43" fmla="*/ 4934 h 11192"/>
                <a:gd name="connsiteX44" fmla="*/ -2554 w 1171024"/>
                <a:gd name="connsiteY44" fmla="*/ 4910 h 11192"/>
                <a:gd name="connsiteX45" fmla="*/ -2541 w 1171024"/>
                <a:gd name="connsiteY45" fmla="*/ 5682 h 11192"/>
                <a:gd name="connsiteX46" fmla="*/ -2541 w 1171024"/>
                <a:gd name="connsiteY46" fmla="*/ 5707 h 11192"/>
                <a:gd name="connsiteX47" fmla="*/ -2541 w 1171024"/>
                <a:gd name="connsiteY47" fmla="*/ 5682 h 11192"/>
                <a:gd name="connsiteX48" fmla="*/ -2529 w 1171024"/>
                <a:gd name="connsiteY48" fmla="*/ 6443 h 11192"/>
                <a:gd name="connsiteX49" fmla="*/ -2529 w 1171024"/>
                <a:gd name="connsiteY49" fmla="*/ 6515 h 11192"/>
                <a:gd name="connsiteX50" fmla="*/ -2529 w 1171024"/>
                <a:gd name="connsiteY50" fmla="*/ 6443 h 11192"/>
                <a:gd name="connsiteX51" fmla="*/ -2505 w 1171024"/>
                <a:gd name="connsiteY51" fmla="*/ 8013 h 11192"/>
                <a:gd name="connsiteX52" fmla="*/ -2505 w 1171024"/>
                <a:gd name="connsiteY52" fmla="*/ 8037 h 11192"/>
                <a:gd name="connsiteX53" fmla="*/ -2505 w 1171024"/>
                <a:gd name="connsiteY53" fmla="*/ 8013 h 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71024" h="11192">
                  <a:moveTo>
                    <a:pt x="1168411" y="-3156"/>
                  </a:moveTo>
                  <a:cubicBezTo>
                    <a:pt x="1168411" y="-3119"/>
                    <a:pt x="1168411" y="-3083"/>
                    <a:pt x="1168411" y="-3047"/>
                  </a:cubicBezTo>
                  <a:cubicBezTo>
                    <a:pt x="1168411" y="-3083"/>
                    <a:pt x="1168411" y="-3119"/>
                    <a:pt x="1168411" y="-3156"/>
                  </a:cubicBezTo>
                  <a:moveTo>
                    <a:pt x="-2614" y="-2951"/>
                  </a:moveTo>
                  <a:cubicBezTo>
                    <a:pt x="-2614" y="-2902"/>
                    <a:pt x="-2614" y="-2866"/>
                    <a:pt x="-2614" y="-2806"/>
                  </a:cubicBezTo>
                  <a:cubicBezTo>
                    <a:pt x="-2614" y="-2854"/>
                    <a:pt x="-2614" y="-2902"/>
                    <a:pt x="-2614" y="-2951"/>
                  </a:cubicBezTo>
                  <a:moveTo>
                    <a:pt x="1168399" y="-2673"/>
                  </a:moveTo>
                  <a:cubicBezTo>
                    <a:pt x="1168399" y="-2612"/>
                    <a:pt x="1168399" y="-2600"/>
                    <a:pt x="1168399" y="-2540"/>
                  </a:cubicBezTo>
                  <a:cubicBezTo>
                    <a:pt x="1168399" y="-2588"/>
                    <a:pt x="1168399" y="-2625"/>
                    <a:pt x="1168399" y="-2673"/>
                  </a:cubicBezTo>
                  <a:moveTo>
                    <a:pt x="1168399" y="-2178"/>
                  </a:moveTo>
                  <a:cubicBezTo>
                    <a:pt x="1168399" y="-2154"/>
                    <a:pt x="1168399" y="-2117"/>
                    <a:pt x="1168399" y="-2105"/>
                  </a:cubicBezTo>
                  <a:cubicBezTo>
                    <a:pt x="1168399" y="-2129"/>
                    <a:pt x="1168399" y="-2154"/>
                    <a:pt x="1168399" y="-2178"/>
                  </a:cubicBezTo>
                  <a:moveTo>
                    <a:pt x="-2614" y="-2129"/>
                  </a:moveTo>
                  <a:cubicBezTo>
                    <a:pt x="-2614" y="-2093"/>
                    <a:pt x="-2614" y="-2057"/>
                    <a:pt x="-2614" y="-2021"/>
                  </a:cubicBezTo>
                  <a:cubicBezTo>
                    <a:pt x="-2614" y="-2045"/>
                    <a:pt x="-2614" y="-2105"/>
                    <a:pt x="-2614" y="-2129"/>
                  </a:cubicBezTo>
                  <a:moveTo>
                    <a:pt x="1168399" y="-1671"/>
                  </a:moveTo>
                  <a:cubicBezTo>
                    <a:pt x="1168399" y="-1646"/>
                    <a:pt x="1168399" y="-1671"/>
                    <a:pt x="1168399" y="-1646"/>
                  </a:cubicBezTo>
                  <a:cubicBezTo>
                    <a:pt x="1168399" y="-1659"/>
                    <a:pt x="1168399" y="-1671"/>
                    <a:pt x="1168399" y="-1671"/>
                  </a:cubicBezTo>
                  <a:moveTo>
                    <a:pt x="-2614" y="-1333"/>
                  </a:moveTo>
                  <a:cubicBezTo>
                    <a:pt x="-2614" y="-1320"/>
                    <a:pt x="-2614" y="-1320"/>
                    <a:pt x="-2614" y="-1296"/>
                  </a:cubicBezTo>
                  <a:cubicBezTo>
                    <a:pt x="-2614" y="-1320"/>
                    <a:pt x="-2614" y="-1320"/>
                    <a:pt x="-2614" y="-1333"/>
                  </a:cubicBezTo>
                  <a:moveTo>
                    <a:pt x="-2614" y="-596"/>
                  </a:moveTo>
                  <a:cubicBezTo>
                    <a:pt x="-2614" y="-560"/>
                    <a:pt x="-2614" y="-512"/>
                    <a:pt x="-2614" y="-475"/>
                  </a:cubicBezTo>
                  <a:cubicBezTo>
                    <a:pt x="-2614" y="-524"/>
                    <a:pt x="-2614" y="-560"/>
                    <a:pt x="-2614" y="-596"/>
                  </a:cubicBezTo>
                  <a:moveTo>
                    <a:pt x="-2602" y="213"/>
                  </a:moveTo>
                  <a:cubicBezTo>
                    <a:pt x="-2602" y="261"/>
                    <a:pt x="-2602" y="273"/>
                    <a:pt x="-2602" y="321"/>
                  </a:cubicBezTo>
                  <a:cubicBezTo>
                    <a:pt x="-2602" y="285"/>
                    <a:pt x="-2602" y="249"/>
                    <a:pt x="-2602" y="213"/>
                  </a:cubicBezTo>
                  <a:moveTo>
                    <a:pt x="-2602" y="1010"/>
                  </a:moveTo>
                  <a:lnTo>
                    <a:pt x="-2602" y="1034"/>
                  </a:lnTo>
                  <a:lnTo>
                    <a:pt x="-2602" y="1010"/>
                  </a:lnTo>
                  <a:moveTo>
                    <a:pt x="-2590" y="1746"/>
                  </a:moveTo>
                  <a:cubicBezTo>
                    <a:pt x="-2590" y="1783"/>
                    <a:pt x="-2590" y="1831"/>
                    <a:pt x="-2590" y="1867"/>
                  </a:cubicBezTo>
                  <a:cubicBezTo>
                    <a:pt x="-2590" y="1831"/>
                    <a:pt x="-2590" y="1783"/>
                    <a:pt x="-2590" y="1746"/>
                  </a:cubicBezTo>
                  <a:moveTo>
                    <a:pt x="-2590" y="2579"/>
                  </a:moveTo>
                  <a:lnTo>
                    <a:pt x="-2590" y="2604"/>
                  </a:lnTo>
                  <a:cubicBezTo>
                    <a:pt x="-2590" y="2579"/>
                    <a:pt x="-2590" y="2604"/>
                    <a:pt x="-2590" y="2579"/>
                  </a:cubicBezTo>
                  <a:moveTo>
                    <a:pt x="-2578" y="3328"/>
                  </a:moveTo>
                  <a:cubicBezTo>
                    <a:pt x="-2578" y="3340"/>
                    <a:pt x="-2578" y="3364"/>
                    <a:pt x="-2578" y="3376"/>
                  </a:cubicBezTo>
                  <a:cubicBezTo>
                    <a:pt x="-2578" y="3364"/>
                    <a:pt x="-2578" y="3352"/>
                    <a:pt x="-2578" y="3328"/>
                  </a:cubicBezTo>
                  <a:moveTo>
                    <a:pt x="-2566" y="4089"/>
                  </a:moveTo>
                  <a:cubicBezTo>
                    <a:pt x="-2566" y="4125"/>
                    <a:pt x="-2566" y="4161"/>
                    <a:pt x="-2566" y="4197"/>
                  </a:cubicBezTo>
                  <a:cubicBezTo>
                    <a:pt x="-2566" y="4149"/>
                    <a:pt x="-2566" y="4137"/>
                    <a:pt x="-2566" y="4089"/>
                  </a:cubicBezTo>
                  <a:moveTo>
                    <a:pt x="-2554" y="4910"/>
                  </a:moveTo>
                  <a:lnTo>
                    <a:pt x="-2554" y="4934"/>
                  </a:lnTo>
                  <a:lnTo>
                    <a:pt x="-2554" y="4910"/>
                  </a:lnTo>
                  <a:moveTo>
                    <a:pt x="-2541" y="5682"/>
                  </a:moveTo>
                  <a:lnTo>
                    <a:pt x="-2541" y="5707"/>
                  </a:lnTo>
                  <a:lnTo>
                    <a:pt x="-2541" y="5682"/>
                  </a:lnTo>
                  <a:moveTo>
                    <a:pt x="-2529" y="6443"/>
                  </a:moveTo>
                  <a:cubicBezTo>
                    <a:pt x="-2529" y="6479"/>
                    <a:pt x="-2529" y="6479"/>
                    <a:pt x="-2529" y="6515"/>
                  </a:cubicBezTo>
                  <a:cubicBezTo>
                    <a:pt x="-2529" y="6491"/>
                    <a:pt x="-2529" y="6467"/>
                    <a:pt x="-2529" y="6443"/>
                  </a:cubicBezTo>
                  <a:moveTo>
                    <a:pt x="-2505" y="8013"/>
                  </a:moveTo>
                  <a:lnTo>
                    <a:pt x="-2505" y="8037"/>
                  </a:lnTo>
                  <a:cubicBezTo>
                    <a:pt x="-2505" y="8013"/>
                    <a:pt x="-2505" y="8037"/>
                    <a:pt x="-2505" y="8013"/>
                  </a:cubicBezTo>
                </a:path>
              </a:pathLst>
            </a:custGeom>
            <a:solidFill>
              <a:srgbClr val="FDD952"/>
            </a:solidFill>
            <a:ln w="1207"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0D95140-8861-DBBB-3CDB-DBCC259680B5}"/>
                </a:ext>
              </a:extLst>
            </p:cNvPr>
            <p:cNvSpPr/>
            <p:nvPr/>
          </p:nvSpPr>
          <p:spPr>
            <a:xfrm flipV="1">
              <a:off x="5056326" y="622643"/>
              <a:ext cx="1171024" cy="1208840"/>
            </a:xfrm>
            <a:custGeom>
              <a:avLst/>
              <a:gdLst>
                <a:gd name="connsiteX0" fmla="*/ 716798 w 1171024"/>
                <a:gd name="connsiteY0" fmla="*/ -3110 h 1208840"/>
                <a:gd name="connsiteX1" fmla="*/ 716545 w 1171024"/>
                <a:gd name="connsiteY1" fmla="*/ -3110 h 1208840"/>
                <a:gd name="connsiteX2" fmla="*/ 585132 w 1171024"/>
                <a:gd name="connsiteY2" fmla="*/ -3110 h 1208840"/>
                <a:gd name="connsiteX3" fmla="*/ 580641 w 1171024"/>
                <a:gd name="connsiteY3" fmla="*/ -3110 h 1208840"/>
                <a:gd name="connsiteX4" fmla="*/ 449264 w 1171024"/>
                <a:gd name="connsiteY4" fmla="*/ -3110 h 1208840"/>
                <a:gd name="connsiteX5" fmla="*/ 448999 w 1171024"/>
                <a:gd name="connsiteY5" fmla="*/ -3110 h 1208840"/>
                <a:gd name="connsiteX6" fmla="*/ 405774 w 1171024"/>
                <a:gd name="connsiteY6" fmla="*/ 51138 h 1208840"/>
                <a:gd name="connsiteX7" fmla="*/ 406016 w 1171024"/>
                <a:gd name="connsiteY7" fmla="*/ 57440 h 1208840"/>
                <a:gd name="connsiteX8" fmla="*/ 406016 w 1171024"/>
                <a:gd name="connsiteY8" fmla="*/ 57440 h 1208840"/>
                <a:gd name="connsiteX9" fmla="*/ 406016 w 1171024"/>
                <a:gd name="connsiteY9" fmla="*/ 57440 h 1208840"/>
                <a:gd name="connsiteX10" fmla="*/ 347421 w 1171024"/>
                <a:gd name="connsiteY10" fmla="*/ 105676 h 1208840"/>
                <a:gd name="connsiteX11" fmla="*/ 351768 w 1171024"/>
                <a:gd name="connsiteY11" fmla="*/ 105676 h 1208840"/>
                <a:gd name="connsiteX12" fmla="*/ 351768 w 1171024"/>
                <a:gd name="connsiteY12" fmla="*/ 105676 h 1208840"/>
                <a:gd name="connsiteX13" fmla="*/ -2614 w 1171024"/>
                <a:gd name="connsiteY13" fmla="*/ 643713 h 1208840"/>
                <a:gd name="connsiteX14" fmla="*/ -2614 w 1171024"/>
                <a:gd name="connsiteY14" fmla="*/ 644414 h 1208840"/>
                <a:gd name="connsiteX15" fmla="*/ -2614 w 1171024"/>
                <a:gd name="connsiteY15" fmla="*/ 644559 h 1208840"/>
                <a:gd name="connsiteX16" fmla="*/ -2614 w 1171024"/>
                <a:gd name="connsiteY16" fmla="*/ 645235 h 1208840"/>
                <a:gd name="connsiteX17" fmla="*/ -2614 w 1171024"/>
                <a:gd name="connsiteY17" fmla="*/ 645343 h 1208840"/>
                <a:gd name="connsiteX18" fmla="*/ -2614 w 1171024"/>
                <a:gd name="connsiteY18" fmla="*/ 646032 h 1208840"/>
                <a:gd name="connsiteX19" fmla="*/ -2614 w 1171024"/>
                <a:gd name="connsiteY19" fmla="*/ 646068 h 1208840"/>
                <a:gd name="connsiteX20" fmla="*/ -2614 w 1171024"/>
                <a:gd name="connsiteY20" fmla="*/ 646768 h 1208840"/>
                <a:gd name="connsiteX21" fmla="*/ -2614 w 1171024"/>
                <a:gd name="connsiteY21" fmla="*/ 646889 h 1208840"/>
                <a:gd name="connsiteX22" fmla="*/ -2602 w 1171024"/>
                <a:gd name="connsiteY22" fmla="*/ 647577 h 1208840"/>
                <a:gd name="connsiteX23" fmla="*/ -2602 w 1171024"/>
                <a:gd name="connsiteY23" fmla="*/ 647686 h 1208840"/>
                <a:gd name="connsiteX24" fmla="*/ -2602 w 1171024"/>
                <a:gd name="connsiteY24" fmla="*/ 648374 h 1208840"/>
                <a:gd name="connsiteX25" fmla="*/ -2602 w 1171024"/>
                <a:gd name="connsiteY25" fmla="*/ 648398 h 1208840"/>
                <a:gd name="connsiteX26" fmla="*/ -2590 w 1171024"/>
                <a:gd name="connsiteY26" fmla="*/ 649110 h 1208840"/>
                <a:gd name="connsiteX27" fmla="*/ -2590 w 1171024"/>
                <a:gd name="connsiteY27" fmla="*/ 649231 h 1208840"/>
                <a:gd name="connsiteX28" fmla="*/ -2590 w 1171024"/>
                <a:gd name="connsiteY28" fmla="*/ 649944 h 1208840"/>
                <a:gd name="connsiteX29" fmla="*/ -2590 w 1171024"/>
                <a:gd name="connsiteY29" fmla="*/ 649968 h 1208840"/>
                <a:gd name="connsiteX30" fmla="*/ -2578 w 1171024"/>
                <a:gd name="connsiteY30" fmla="*/ 650692 h 1208840"/>
                <a:gd name="connsiteX31" fmla="*/ -2578 w 1171024"/>
                <a:gd name="connsiteY31" fmla="*/ 650740 h 1208840"/>
                <a:gd name="connsiteX32" fmla="*/ -2566 w 1171024"/>
                <a:gd name="connsiteY32" fmla="*/ 651453 h 1208840"/>
                <a:gd name="connsiteX33" fmla="*/ -2566 w 1171024"/>
                <a:gd name="connsiteY33" fmla="*/ 651562 h 1208840"/>
                <a:gd name="connsiteX34" fmla="*/ -2554 w 1171024"/>
                <a:gd name="connsiteY34" fmla="*/ 652274 h 1208840"/>
                <a:gd name="connsiteX35" fmla="*/ -2554 w 1171024"/>
                <a:gd name="connsiteY35" fmla="*/ 652298 h 1208840"/>
                <a:gd name="connsiteX36" fmla="*/ -2541 w 1171024"/>
                <a:gd name="connsiteY36" fmla="*/ 653047 h 1208840"/>
                <a:gd name="connsiteX37" fmla="*/ -2541 w 1171024"/>
                <a:gd name="connsiteY37" fmla="*/ 653071 h 1208840"/>
                <a:gd name="connsiteX38" fmla="*/ -2529 w 1171024"/>
                <a:gd name="connsiteY38" fmla="*/ 653807 h 1208840"/>
                <a:gd name="connsiteX39" fmla="*/ -2529 w 1171024"/>
                <a:gd name="connsiteY39" fmla="*/ 653880 h 1208840"/>
                <a:gd name="connsiteX40" fmla="*/ -2505 w 1171024"/>
                <a:gd name="connsiteY40" fmla="*/ 655377 h 1208840"/>
                <a:gd name="connsiteX41" fmla="*/ -2505 w 1171024"/>
                <a:gd name="connsiteY41" fmla="*/ 655401 h 1208840"/>
                <a:gd name="connsiteX42" fmla="*/ 418730 w 1171024"/>
                <a:gd name="connsiteY42" fmla="*/ 1205730 h 1208840"/>
                <a:gd name="connsiteX43" fmla="*/ 217916 w 1171024"/>
                <a:gd name="connsiteY43" fmla="*/ 907794 h 1208840"/>
                <a:gd name="connsiteX44" fmla="*/ 282451 w 1171024"/>
                <a:gd name="connsiteY44" fmla="*/ 457799 h 1208840"/>
                <a:gd name="connsiteX45" fmla="*/ 668008 w 1171024"/>
                <a:gd name="connsiteY45" fmla="*/ 256358 h 1208840"/>
                <a:gd name="connsiteX46" fmla="*/ 971811 w 1171024"/>
                <a:gd name="connsiteY46" fmla="*/ 362186 h 1208840"/>
                <a:gd name="connsiteX47" fmla="*/ 1117978 w 1171024"/>
                <a:gd name="connsiteY47" fmla="*/ 881412 h 1208840"/>
                <a:gd name="connsiteX48" fmla="*/ 1168399 w 1171024"/>
                <a:gd name="connsiteY48" fmla="*/ 645718 h 1208840"/>
                <a:gd name="connsiteX49" fmla="*/ 1168399 w 1171024"/>
                <a:gd name="connsiteY49" fmla="*/ 645693 h 1208840"/>
                <a:gd name="connsiteX50" fmla="*/ 1168399 w 1171024"/>
                <a:gd name="connsiteY50" fmla="*/ 645259 h 1208840"/>
                <a:gd name="connsiteX51" fmla="*/ 1168399 w 1171024"/>
                <a:gd name="connsiteY51" fmla="*/ 645186 h 1208840"/>
                <a:gd name="connsiteX52" fmla="*/ 1168399 w 1171024"/>
                <a:gd name="connsiteY52" fmla="*/ 644824 h 1208840"/>
                <a:gd name="connsiteX53" fmla="*/ 1168399 w 1171024"/>
                <a:gd name="connsiteY53" fmla="*/ 644691 h 1208840"/>
                <a:gd name="connsiteX54" fmla="*/ 1168411 w 1171024"/>
                <a:gd name="connsiteY54" fmla="*/ 644317 h 1208840"/>
                <a:gd name="connsiteX55" fmla="*/ 1168411 w 1171024"/>
                <a:gd name="connsiteY55" fmla="*/ 644208 h 1208840"/>
                <a:gd name="connsiteX56" fmla="*/ 1168411 w 1171024"/>
                <a:gd name="connsiteY56" fmla="*/ 643713 h 1208840"/>
                <a:gd name="connsiteX57" fmla="*/ 814017 w 1171024"/>
                <a:gd name="connsiteY57" fmla="*/ 105676 h 1208840"/>
                <a:gd name="connsiteX58" fmla="*/ 814017 w 1171024"/>
                <a:gd name="connsiteY58" fmla="*/ 105676 h 1208840"/>
                <a:gd name="connsiteX59" fmla="*/ 814017 w 1171024"/>
                <a:gd name="connsiteY59" fmla="*/ 105676 h 1208840"/>
                <a:gd name="connsiteX60" fmla="*/ 818364 w 1171024"/>
                <a:gd name="connsiteY60" fmla="*/ 105676 h 1208840"/>
                <a:gd name="connsiteX61" fmla="*/ 759419 w 1171024"/>
                <a:gd name="connsiteY61" fmla="*/ 61389 h 1208840"/>
                <a:gd name="connsiteX62" fmla="*/ 759782 w 1171024"/>
                <a:gd name="connsiteY62" fmla="*/ 57440 h 1208840"/>
                <a:gd name="connsiteX63" fmla="*/ 760023 w 1171024"/>
                <a:gd name="connsiteY63" fmla="*/ 51138 h 1208840"/>
                <a:gd name="connsiteX64" fmla="*/ 716798 w 1171024"/>
                <a:gd name="connsiteY64" fmla="*/ -3110 h 1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1024" h="1208840">
                  <a:moveTo>
                    <a:pt x="716798" y="-3110"/>
                  </a:moveTo>
                  <a:cubicBezTo>
                    <a:pt x="716714" y="-3110"/>
                    <a:pt x="716629" y="-3110"/>
                    <a:pt x="716545" y="-3110"/>
                  </a:cubicBezTo>
                  <a:lnTo>
                    <a:pt x="585132" y="-3110"/>
                  </a:lnTo>
                  <a:lnTo>
                    <a:pt x="580641" y="-3110"/>
                  </a:lnTo>
                  <a:lnTo>
                    <a:pt x="449264" y="-3110"/>
                  </a:lnTo>
                  <a:cubicBezTo>
                    <a:pt x="449168" y="-3110"/>
                    <a:pt x="449083" y="-3110"/>
                    <a:pt x="448999" y="-3110"/>
                  </a:cubicBezTo>
                  <a:cubicBezTo>
                    <a:pt x="409698" y="-3110"/>
                    <a:pt x="405774" y="35623"/>
                    <a:pt x="405774" y="51138"/>
                  </a:cubicBezTo>
                  <a:cubicBezTo>
                    <a:pt x="405774" y="55013"/>
                    <a:pt x="406016" y="57440"/>
                    <a:pt x="406016" y="57440"/>
                  </a:cubicBezTo>
                  <a:lnTo>
                    <a:pt x="406016" y="57440"/>
                  </a:lnTo>
                  <a:lnTo>
                    <a:pt x="406016" y="57440"/>
                  </a:lnTo>
                  <a:cubicBezTo>
                    <a:pt x="397371" y="92056"/>
                    <a:pt x="347421" y="105676"/>
                    <a:pt x="347421" y="105676"/>
                  </a:cubicBezTo>
                  <a:lnTo>
                    <a:pt x="351768" y="105676"/>
                  </a:lnTo>
                  <a:lnTo>
                    <a:pt x="351768" y="105676"/>
                  </a:lnTo>
                  <a:cubicBezTo>
                    <a:pt x="143360" y="195324"/>
                    <a:pt x="-2614" y="402452"/>
                    <a:pt x="-2614" y="643713"/>
                  </a:cubicBezTo>
                  <a:cubicBezTo>
                    <a:pt x="-2614" y="643943"/>
                    <a:pt x="-2614" y="644184"/>
                    <a:pt x="-2614" y="644414"/>
                  </a:cubicBezTo>
                  <a:cubicBezTo>
                    <a:pt x="-2614" y="644462"/>
                    <a:pt x="-2614" y="644510"/>
                    <a:pt x="-2614" y="644559"/>
                  </a:cubicBezTo>
                  <a:cubicBezTo>
                    <a:pt x="-2614" y="644776"/>
                    <a:pt x="-2614" y="645005"/>
                    <a:pt x="-2614" y="645235"/>
                  </a:cubicBezTo>
                  <a:cubicBezTo>
                    <a:pt x="-2614" y="645259"/>
                    <a:pt x="-2614" y="645319"/>
                    <a:pt x="-2614" y="645343"/>
                  </a:cubicBezTo>
                  <a:cubicBezTo>
                    <a:pt x="-2614" y="645573"/>
                    <a:pt x="-2614" y="645802"/>
                    <a:pt x="-2614" y="646032"/>
                  </a:cubicBezTo>
                  <a:cubicBezTo>
                    <a:pt x="-2614" y="646044"/>
                    <a:pt x="-2614" y="646044"/>
                    <a:pt x="-2614" y="646068"/>
                  </a:cubicBezTo>
                  <a:cubicBezTo>
                    <a:pt x="-2614" y="646309"/>
                    <a:pt x="-2614" y="646526"/>
                    <a:pt x="-2614" y="646768"/>
                  </a:cubicBezTo>
                  <a:cubicBezTo>
                    <a:pt x="-2614" y="646804"/>
                    <a:pt x="-2614" y="646840"/>
                    <a:pt x="-2614" y="646889"/>
                  </a:cubicBezTo>
                  <a:cubicBezTo>
                    <a:pt x="-2602" y="647118"/>
                    <a:pt x="-2602" y="647348"/>
                    <a:pt x="-2602" y="647577"/>
                  </a:cubicBezTo>
                  <a:cubicBezTo>
                    <a:pt x="-2602" y="647613"/>
                    <a:pt x="-2602" y="647650"/>
                    <a:pt x="-2602" y="647686"/>
                  </a:cubicBezTo>
                  <a:cubicBezTo>
                    <a:pt x="-2602" y="647915"/>
                    <a:pt x="-2602" y="648145"/>
                    <a:pt x="-2602" y="648374"/>
                  </a:cubicBezTo>
                  <a:lnTo>
                    <a:pt x="-2602" y="648398"/>
                  </a:lnTo>
                  <a:cubicBezTo>
                    <a:pt x="-2602" y="648639"/>
                    <a:pt x="-2590" y="648869"/>
                    <a:pt x="-2590" y="649110"/>
                  </a:cubicBezTo>
                  <a:cubicBezTo>
                    <a:pt x="-2590" y="649147"/>
                    <a:pt x="-2590" y="649195"/>
                    <a:pt x="-2590" y="649231"/>
                  </a:cubicBezTo>
                  <a:cubicBezTo>
                    <a:pt x="-2590" y="649473"/>
                    <a:pt x="-2590" y="649702"/>
                    <a:pt x="-2590" y="649944"/>
                  </a:cubicBezTo>
                  <a:cubicBezTo>
                    <a:pt x="-2590" y="649968"/>
                    <a:pt x="-2590" y="649944"/>
                    <a:pt x="-2590" y="649968"/>
                  </a:cubicBezTo>
                  <a:cubicBezTo>
                    <a:pt x="-2578" y="650209"/>
                    <a:pt x="-2578" y="650451"/>
                    <a:pt x="-2578" y="650692"/>
                  </a:cubicBezTo>
                  <a:cubicBezTo>
                    <a:pt x="-2578" y="650716"/>
                    <a:pt x="-2578" y="650728"/>
                    <a:pt x="-2578" y="650740"/>
                  </a:cubicBezTo>
                  <a:cubicBezTo>
                    <a:pt x="-2578" y="650982"/>
                    <a:pt x="-2566" y="651211"/>
                    <a:pt x="-2566" y="651453"/>
                  </a:cubicBezTo>
                  <a:cubicBezTo>
                    <a:pt x="-2566" y="651501"/>
                    <a:pt x="-2566" y="651513"/>
                    <a:pt x="-2566" y="651562"/>
                  </a:cubicBezTo>
                  <a:cubicBezTo>
                    <a:pt x="-2566" y="651803"/>
                    <a:pt x="-2554" y="652032"/>
                    <a:pt x="-2554" y="652274"/>
                  </a:cubicBezTo>
                  <a:lnTo>
                    <a:pt x="-2554" y="652298"/>
                  </a:lnTo>
                  <a:cubicBezTo>
                    <a:pt x="-2554" y="652551"/>
                    <a:pt x="-2554" y="652781"/>
                    <a:pt x="-2541" y="653047"/>
                  </a:cubicBezTo>
                  <a:lnTo>
                    <a:pt x="-2541" y="653071"/>
                  </a:lnTo>
                  <a:cubicBezTo>
                    <a:pt x="-2541" y="653312"/>
                    <a:pt x="-2541" y="653566"/>
                    <a:pt x="-2529" y="653807"/>
                  </a:cubicBezTo>
                  <a:cubicBezTo>
                    <a:pt x="-2529" y="653831"/>
                    <a:pt x="-2529" y="653855"/>
                    <a:pt x="-2529" y="653880"/>
                  </a:cubicBezTo>
                  <a:cubicBezTo>
                    <a:pt x="-2517" y="654375"/>
                    <a:pt x="-2517" y="654882"/>
                    <a:pt x="-2505" y="655377"/>
                  </a:cubicBezTo>
                  <a:cubicBezTo>
                    <a:pt x="-2505" y="655401"/>
                    <a:pt x="-2505" y="655377"/>
                    <a:pt x="-2505" y="655401"/>
                  </a:cubicBezTo>
                  <a:cubicBezTo>
                    <a:pt x="2614" y="916632"/>
                    <a:pt x="178869" y="1135786"/>
                    <a:pt x="418730" y="1205730"/>
                  </a:cubicBezTo>
                  <a:cubicBezTo>
                    <a:pt x="329238" y="1123893"/>
                    <a:pt x="257193" y="1023776"/>
                    <a:pt x="217916" y="907794"/>
                  </a:cubicBezTo>
                  <a:cubicBezTo>
                    <a:pt x="165624" y="753344"/>
                    <a:pt x="195205" y="592931"/>
                    <a:pt x="282451" y="457799"/>
                  </a:cubicBezTo>
                  <a:cubicBezTo>
                    <a:pt x="368852" y="323972"/>
                    <a:pt x="517784" y="256358"/>
                    <a:pt x="668008" y="256358"/>
                  </a:cubicBezTo>
                  <a:cubicBezTo>
                    <a:pt x="776250" y="256358"/>
                    <a:pt x="885157" y="291457"/>
                    <a:pt x="971811" y="362186"/>
                  </a:cubicBezTo>
                  <a:cubicBezTo>
                    <a:pt x="1139687" y="499201"/>
                    <a:pt x="1158655" y="691212"/>
                    <a:pt x="1117978" y="881412"/>
                  </a:cubicBezTo>
                  <a:cubicBezTo>
                    <a:pt x="1150047" y="809331"/>
                    <a:pt x="1168121" y="729643"/>
                    <a:pt x="1168399" y="645718"/>
                  </a:cubicBezTo>
                  <a:cubicBezTo>
                    <a:pt x="1168399" y="645693"/>
                    <a:pt x="1168399" y="645718"/>
                    <a:pt x="1168399" y="645693"/>
                  </a:cubicBezTo>
                  <a:cubicBezTo>
                    <a:pt x="1168399" y="645549"/>
                    <a:pt x="1168399" y="645404"/>
                    <a:pt x="1168399" y="645259"/>
                  </a:cubicBezTo>
                  <a:cubicBezTo>
                    <a:pt x="1168399" y="645247"/>
                    <a:pt x="1168399" y="645211"/>
                    <a:pt x="1168399" y="645186"/>
                  </a:cubicBezTo>
                  <a:cubicBezTo>
                    <a:pt x="1168399" y="645066"/>
                    <a:pt x="1168399" y="644945"/>
                    <a:pt x="1168399" y="644824"/>
                  </a:cubicBezTo>
                  <a:cubicBezTo>
                    <a:pt x="1168399" y="644764"/>
                    <a:pt x="1168399" y="644752"/>
                    <a:pt x="1168399" y="644691"/>
                  </a:cubicBezTo>
                  <a:cubicBezTo>
                    <a:pt x="1168411" y="644571"/>
                    <a:pt x="1168411" y="644450"/>
                    <a:pt x="1168411" y="644317"/>
                  </a:cubicBezTo>
                  <a:cubicBezTo>
                    <a:pt x="1168411" y="644281"/>
                    <a:pt x="1168411" y="644245"/>
                    <a:pt x="1168411" y="644208"/>
                  </a:cubicBezTo>
                  <a:cubicBezTo>
                    <a:pt x="1168411" y="644039"/>
                    <a:pt x="1168411" y="643870"/>
                    <a:pt x="1168411" y="643713"/>
                  </a:cubicBezTo>
                  <a:cubicBezTo>
                    <a:pt x="1168411" y="402452"/>
                    <a:pt x="1022437" y="195324"/>
                    <a:pt x="814017" y="105676"/>
                  </a:cubicBezTo>
                  <a:lnTo>
                    <a:pt x="814017" y="105676"/>
                  </a:lnTo>
                  <a:lnTo>
                    <a:pt x="814017" y="105676"/>
                  </a:lnTo>
                  <a:lnTo>
                    <a:pt x="818364" y="105676"/>
                  </a:lnTo>
                  <a:cubicBezTo>
                    <a:pt x="818364" y="105676"/>
                    <a:pt x="759455" y="90125"/>
                    <a:pt x="759419" y="61389"/>
                  </a:cubicBezTo>
                  <a:cubicBezTo>
                    <a:pt x="759419" y="60097"/>
                    <a:pt x="759528" y="58780"/>
                    <a:pt x="759782" y="57440"/>
                  </a:cubicBezTo>
                  <a:cubicBezTo>
                    <a:pt x="759782" y="57440"/>
                    <a:pt x="760023" y="55013"/>
                    <a:pt x="760023" y="51138"/>
                  </a:cubicBezTo>
                  <a:cubicBezTo>
                    <a:pt x="760023" y="35623"/>
                    <a:pt x="756099" y="-3110"/>
                    <a:pt x="716798" y="-3110"/>
                  </a:cubicBezTo>
                </a:path>
              </a:pathLst>
            </a:custGeom>
            <a:solidFill>
              <a:srgbClr val="F9AB1E"/>
            </a:solidFill>
            <a:ln w="1207"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532CC9-C9D7-408D-5EF8-F1CCD0BEDDDC}"/>
                </a:ext>
              </a:extLst>
            </p:cNvPr>
            <p:cNvSpPr/>
            <p:nvPr/>
          </p:nvSpPr>
          <p:spPr>
            <a:xfrm flipV="1">
              <a:off x="5453618" y="1799536"/>
              <a:ext cx="376452" cy="202974"/>
            </a:xfrm>
            <a:custGeom>
              <a:avLst/>
              <a:gdLst>
                <a:gd name="connsiteX0" fmla="*/ -2614 w 376452"/>
                <a:gd name="connsiteY0" fmla="*/ 200497 h 202974"/>
                <a:gd name="connsiteX1" fmla="*/ 373839 w 376452"/>
                <a:gd name="connsiteY1" fmla="*/ 200497 h 202974"/>
                <a:gd name="connsiteX2" fmla="*/ 373839 w 376452"/>
                <a:gd name="connsiteY2" fmla="*/ -2478 h 202974"/>
                <a:gd name="connsiteX3" fmla="*/ -2614 w 376452"/>
                <a:gd name="connsiteY3" fmla="*/ -2478 h 202974"/>
                <a:gd name="connsiteX4" fmla="*/ -2614 w 376452"/>
                <a:gd name="connsiteY4" fmla="*/ 200497 h 20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52" h="202974">
                  <a:moveTo>
                    <a:pt x="-2614" y="200497"/>
                  </a:moveTo>
                  <a:lnTo>
                    <a:pt x="373839" y="200497"/>
                  </a:lnTo>
                  <a:lnTo>
                    <a:pt x="373839" y="-2478"/>
                  </a:lnTo>
                  <a:lnTo>
                    <a:pt x="-2614" y="-2478"/>
                  </a:lnTo>
                  <a:lnTo>
                    <a:pt x="-2614" y="200497"/>
                  </a:lnTo>
                </a:path>
              </a:pathLst>
            </a:custGeom>
            <a:solidFill>
              <a:srgbClr val="23357B"/>
            </a:solidFill>
            <a:ln w="1207"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8B6F400-0408-D4A2-FDB2-9229987047F1}"/>
                </a:ext>
              </a:extLst>
            </p:cNvPr>
            <p:cNvSpPr/>
            <p:nvPr/>
          </p:nvSpPr>
          <p:spPr>
            <a:xfrm flipV="1">
              <a:off x="5453618" y="2002510"/>
              <a:ext cx="376452" cy="52581"/>
            </a:xfrm>
            <a:custGeom>
              <a:avLst/>
              <a:gdLst>
                <a:gd name="connsiteX0" fmla="*/ 264618 w 376452"/>
                <a:gd name="connsiteY0" fmla="*/ 50224 h 52581"/>
                <a:gd name="connsiteX1" fmla="*/ -2614 w 376452"/>
                <a:gd name="connsiteY1" fmla="*/ 50224 h 52581"/>
                <a:gd name="connsiteX2" fmla="*/ 42072 w 376452"/>
                <a:gd name="connsiteY2" fmla="*/ -2358 h 52581"/>
                <a:gd name="connsiteX3" fmla="*/ 329153 w 376452"/>
                <a:gd name="connsiteY3" fmla="*/ -2358 h 52581"/>
                <a:gd name="connsiteX4" fmla="*/ 373839 w 376452"/>
                <a:gd name="connsiteY4" fmla="*/ 50224 h 52581"/>
                <a:gd name="connsiteX5" fmla="*/ 264618 w 376452"/>
                <a:gd name="connsiteY5" fmla="*/ 50224 h 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52" h="52581">
                  <a:moveTo>
                    <a:pt x="264618" y="50224"/>
                  </a:moveTo>
                  <a:lnTo>
                    <a:pt x="-2614" y="50224"/>
                  </a:lnTo>
                  <a:lnTo>
                    <a:pt x="42072" y="-2358"/>
                  </a:lnTo>
                  <a:lnTo>
                    <a:pt x="329153" y="-2358"/>
                  </a:lnTo>
                  <a:lnTo>
                    <a:pt x="373839" y="50224"/>
                  </a:lnTo>
                  <a:lnTo>
                    <a:pt x="264618" y="50224"/>
                  </a:lnTo>
                </a:path>
              </a:pathLst>
            </a:custGeom>
            <a:solidFill>
              <a:srgbClr val="141F48"/>
            </a:solidFill>
            <a:ln w="120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F4E3AC-2EC7-AE32-870A-54C14F935A16}"/>
                </a:ext>
              </a:extLst>
            </p:cNvPr>
            <p:cNvSpPr/>
            <p:nvPr/>
          </p:nvSpPr>
          <p:spPr>
            <a:xfrm flipV="1">
              <a:off x="5562827" y="2055092"/>
              <a:ext cx="158011" cy="58003"/>
            </a:xfrm>
            <a:custGeom>
              <a:avLst/>
              <a:gdLst>
                <a:gd name="connsiteX0" fmla="*/ -2614 w 158011"/>
                <a:gd name="connsiteY0" fmla="*/ 55697 h 58003"/>
                <a:gd name="connsiteX1" fmla="*/ 76410 w 158011"/>
                <a:gd name="connsiteY1" fmla="*/ -2306 h 58003"/>
                <a:gd name="connsiteX2" fmla="*/ 155398 w 158011"/>
                <a:gd name="connsiteY2" fmla="*/ 55697 h 58003"/>
                <a:gd name="connsiteX3" fmla="*/ -2614 w 158011"/>
                <a:gd name="connsiteY3" fmla="*/ 55697 h 58003"/>
              </a:gdLst>
              <a:ahLst/>
              <a:cxnLst>
                <a:cxn ang="0">
                  <a:pos x="connsiteX0" y="connsiteY0"/>
                </a:cxn>
                <a:cxn ang="0">
                  <a:pos x="connsiteX1" y="connsiteY1"/>
                </a:cxn>
                <a:cxn ang="0">
                  <a:pos x="connsiteX2" y="connsiteY2"/>
                </a:cxn>
                <a:cxn ang="0">
                  <a:pos x="connsiteX3" y="connsiteY3"/>
                </a:cxn>
              </a:cxnLst>
              <a:rect l="l" t="t" r="r" b="b"/>
              <a:pathLst>
                <a:path w="158011" h="58003">
                  <a:moveTo>
                    <a:pt x="-2614" y="55697"/>
                  </a:moveTo>
                  <a:cubicBezTo>
                    <a:pt x="8217" y="22156"/>
                    <a:pt x="39198" y="-2306"/>
                    <a:pt x="76410" y="-2306"/>
                  </a:cubicBezTo>
                  <a:cubicBezTo>
                    <a:pt x="113549" y="-2306"/>
                    <a:pt x="144543" y="22156"/>
                    <a:pt x="155398" y="55697"/>
                  </a:cubicBezTo>
                  <a:lnTo>
                    <a:pt x="-2614" y="55697"/>
                  </a:lnTo>
                </a:path>
              </a:pathLst>
            </a:custGeom>
            <a:solidFill>
              <a:srgbClr val="0A1027"/>
            </a:solidFill>
            <a:ln w="1207"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9E7D200-57AE-6816-16DC-2200BC4D99D9}"/>
                </a:ext>
              </a:extLst>
            </p:cNvPr>
            <p:cNvSpPr/>
            <p:nvPr/>
          </p:nvSpPr>
          <p:spPr>
            <a:xfrm flipV="1">
              <a:off x="5441230" y="1839657"/>
              <a:ext cx="401216" cy="36137"/>
            </a:xfrm>
            <a:custGeom>
              <a:avLst/>
              <a:gdLst>
                <a:gd name="connsiteX0" fmla="*/ 398602 w 401216"/>
                <a:gd name="connsiteY0" fmla="*/ 5366 h 36137"/>
                <a:gd name="connsiteX1" fmla="*/ 390730 w 401216"/>
                <a:gd name="connsiteY1" fmla="*/ -2518 h 36137"/>
                <a:gd name="connsiteX2" fmla="*/ 5270 w 401216"/>
                <a:gd name="connsiteY2" fmla="*/ -2518 h 36137"/>
                <a:gd name="connsiteX3" fmla="*/ -2614 w 401216"/>
                <a:gd name="connsiteY3" fmla="*/ 5366 h 36137"/>
                <a:gd name="connsiteX4" fmla="*/ -2614 w 401216"/>
                <a:gd name="connsiteY4" fmla="*/ 25747 h 36137"/>
                <a:gd name="connsiteX5" fmla="*/ 5270 w 401216"/>
                <a:gd name="connsiteY5" fmla="*/ 33619 h 36137"/>
                <a:gd name="connsiteX6" fmla="*/ 390730 w 401216"/>
                <a:gd name="connsiteY6" fmla="*/ 33619 h 36137"/>
                <a:gd name="connsiteX7" fmla="*/ 398602 w 401216"/>
                <a:gd name="connsiteY7" fmla="*/ 25747 h 36137"/>
                <a:gd name="connsiteX8" fmla="*/ 398602 w 401216"/>
                <a:gd name="connsiteY8" fmla="*/ 5366 h 3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37">
                  <a:moveTo>
                    <a:pt x="398602" y="5366"/>
                  </a:moveTo>
                  <a:cubicBezTo>
                    <a:pt x="398602" y="1008"/>
                    <a:pt x="395089" y="-2518"/>
                    <a:pt x="390730" y="-2518"/>
                  </a:cubicBezTo>
                  <a:lnTo>
                    <a:pt x="5270" y="-2518"/>
                  </a:lnTo>
                  <a:cubicBezTo>
                    <a:pt x="912" y="-2518"/>
                    <a:pt x="-2614" y="1008"/>
                    <a:pt x="-2614" y="5366"/>
                  </a:cubicBezTo>
                  <a:lnTo>
                    <a:pt x="-2614" y="25747"/>
                  </a:lnTo>
                  <a:cubicBezTo>
                    <a:pt x="-2614" y="30106"/>
                    <a:pt x="912" y="33619"/>
                    <a:pt x="5270" y="33619"/>
                  </a:cubicBezTo>
                  <a:lnTo>
                    <a:pt x="390730" y="33619"/>
                  </a:lnTo>
                  <a:cubicBezTo>
                    <a:pt x="395089" y="33619"/>
                    <a:pt x="398602" y="30106"/>
                    <a:pt x="398602" y="25747"/>
                  </a:cubicBezTo>
                  <a:lnTo>
                    <a:pt x="398602" y="5366"/>
                  </a:lnTo>
                </a:path>
              </a:pathLst>
            </a:custGeom>
            <a:solidFill>
              <a:srgbClr val="165794"/>
            </a:solidFill>
            <a:ln w="120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E749CDE-6A3A-BC85-E2D6-F087E57877E9}"/>
                </a:ext>
              </a:extLst>
            </p:cNvPr>
            <p:cNvSpPr/>
            <p:nvPr/>
          </p:nvSpPr>
          <p:spPr>
            <a:xfrm flipV="1">
              <a:off x="5441230" y="1891961"/>
              <a:ext cx="401216" cy="36125"/>
            </a:xfrm>
            <a:custGeom>
              <a:avLst/>
              <a:gdLst>
                <a:gd name="connsiteX0" fmla="*/ 398602 w 401216"/>
                <a:gd name="connsiteY0" fmla="*/ 5403 h 36125"/>
                <a:gd name="connsiteX1" fmla="*/ 390730 w 401216"/>
                <a:gd name="connsiteY1" fmla="*/ -2469 h 36125"/>
                <a:gd name="connsiteX2" fmla="*/ 5270 w 401216"/>
                <a:gd name="connsiteY2" fmla="*/ -2469 h 36125"/>
                <a:gd name="connsiteX3" fmla="*/ -2614 w 401216"/>
                <a:gd name="connsiteY3" fmla="*/ 5403 h 36125"/>
                <a:gd name="connsiteX4" fmla="*/ -2614 w 401216"/>
                <a:gd name="connsiteY4" fmla="*/ 25772 h 36125"/>
                <a:gd name="connsiteX5" fmla="*/ 5270 w 401216"/>
                <a:gd name="connsiteY5" fmla="*/ 33656 h 36125"/>
                <a:gd name="connsiteX6" fmla="*/ 390730 w 401216"/>
                <a:gd name="connsiteY6" fmla="*/ 33656 h 36125"/>
                <a:gd name="connsiteX7" fmla="*/ 398602 w 401216"/>
                <a:gd name="connsiteY7" fmla="*/ 25772 h 36125"/>
                <a:gd name="connsiteX8" fmla="*/ 398602 w 401216"/>
                <a:gd name="connsiteY8" fmla="*/ 5403 h 3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25">
                  <a:moveTo>
                    <a:pt x="398602" y="5403"/>
                  </a:moveTo>
                  <a:cubicBezTo>
                    <a:pt x="398602" y="1056"/>
                    <a:pt x="395089" y="-2469"/>
                    <a:pt x="390730" y="-2469"/>
                  </a:cubicBezTo>
                  <a:lnTo>
                    <a:pt x="5270" y="-2469"/>
                  </a:lnTo>
                  <a:cubicBezTo>
                    <a:pt x="912" y="-2469"/>
                    <a:pt x="-2614" y="1056"/>
                    <a:pt x="-2614" y="5403"/>
                  </a:cubicBezTo>
                  <a:lnTo>
                    <a:pt x="-2614" y="25772"/>
                  </a:lnTo>
                  <a:cubicBezTo>
                    <a:pt x="-2614" y="30130"/>
                    <a:pt x="912" y="33656"/>
                    <a:pt x="5270" y="33656"/>
                  </a:cubicBezTo>
                  <a:lnTo>
                    <a:pt x="390730" y="33656"/>
                  </a:lnTo>
                  <a:cubicBezTo>
                    <a:pt x="395089" y="33656"/>
                    <a:pt x="398602" y="30130"/>
                    <a:pt x="398602" y="25772"/>
                  </a:cubicBezTo>
                  <a:lnTo>
                    <a:pt x="398602" y="5403"/>
                  </a:lnTo>
                </a:path>
              </a:pathLst>
            </a:custGeom>
            <a:solidFill>
              <a:srgbClr val="165794"/>
            </a:solidFill>
            <a:ln w="120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0C931A9-824D-2370-DA95-654F7E1D7F2E}"/>
                </a:ext>
              </a:extLst>
            </p:cNvPr>
            <p:cNvSpPr/>
            <p:nvPr/>
          </p:nvSpPr>
          <p:spPr>
            <a:xfrm flipV="1">
              <a:off x="5441230" y="1943227"/>
              <a:ext cx="401216" cy="36137"/>
            </a:xfrm>
            <a:custGeom>
              <a:avLst/>
              <a:gdLst>
                <a:gd name="connsiteX0" fmla="*/ 398602 w 401216"/>
                <a:gd name="connsiteY0" fmla="*/ 5451 h 36137"/>
                <a:gd name="connsiteX1" fmla="*/ 390730 w 401216"/>
                <a:gd name="connsiteY1" fmla="*/ -2421 h 36137"/>
                <a:gd name="connsiteX2" fmla="*/ 5270 w 401216"/>
                <a:gd name="connsiteY2" fmla="*/ -2421 h 36137"/>
                <a:gd name="connsiteX3" fmla="*/ -2614 w 401216"/>
                <a:gd name="connsiteY3" fmla="*/ 5451 h 36137"/>
                <a:gd name="connsiteX4" fmla="*/ -2614 w 401216"/>
                <a:gd name="connsiteY4" fmla="*/ 25832 h 36137"/>
                <a:gd name="connsiteX5" fmla="*/ 5270 w 401216"/>
                <a:gd name="connsiteY5" fmla="*/ 33716 h 36137"/>
                <a:gd name="connsiteX6" fmla="*/ 390730 w 401216"/>
                <a:gd name="connsiteY6" fmla="*/ 33716 h 36137"/>
                <a:gd name="connsiteX7" fmla="*/ 398602 w 401216"/>
                <a:gd name="connsiteY7" fmla="*/ 25832 h 36137"/>
                <a:gd name="connsiteX8" fmla="*/ 398602 w 401216"/>
                <a:gd name="connsiteY8" fmla="*/ 5451 h 3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37">
                  <a:moveTo>
                    <a:pt x="398602" y="5451"/>
                  </a:moveTo>
                  <a:cubicBezTo>
                    <a:pt x="398602" y="1117"/>
                    <a:pt x="395089" y="-2421"/>
                    <a:pt x="390730" y="-2421"/>
                  </a:cubicBezTo>
                  <a:lnTo>
                    <a:pt x="5270" y="-2421"/>
                  </a:lnTo>
                  <a:cubicBezTo>
                    <a:pt x="912" y="-2421"/>
                    <a:pt x="-2614" y="1117"/>
                    <a:pt x="-2614" y="5451"/>
                  </a:cubicBezTo>
                  <a:lnTo>
                    <a:pt x="-2614" y="25832"/>
                  </a:lnTo>
                  <a:cubicBezTo>
                    <a:pt x="-2614" y="30191"/>
                    <a:pt x="912" y="33716"/>
                    <a:pt x="5270" y="33716"/>
                  </a:cubicBezTo>
                  <a:lnTo>
                    <a:pt x="390730" y="33716"/>
                  </a:lnTo>
                  <a:cubicBezTo>
                    <a:pt x="395089" y="33716"/>
                    <a:pt x="398602" y="30191"/>
                    <a:pt x="398602" y="25832"/>
                  </a:cubicBezTo>
                  <a:lnTo>
                    <a:pt x="398602" y="5451"/>
                  </a:lnTo>
                </a:path>
              </a:pathLst>
            </a:custGeom>
            <a:solidFill>
              <a:srgbClr val="165794"/>
            </a:solidFill>
            <a:ln w="120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5798D1E-CE5E-C9FF-7C1D-211A4FA778C1}"/>
                </a:ext>
              </a:extLst>
            </p:cNvPr>
            <p:cNvSpPr/>
            <p:nvPr/>
          </p:nvSpPr>
          <p:spPr>
            <a:xfrm flipV="1">
              <a:off x="5504056" y="720333"/>
              <a:ext cx="563146" cy="506730"/>
            </a:xfrm>
            <a:custGeom>
              <a:avLst/>
              <a:gdLst>
                <a:gd name="connsiteX0" fmla="*/ 346443 w 563146"/>
                <a:gd name="connsiteY0" fmla="*/ -3348 h 506730"/>
                <a:gd name="connsiteX1" fmla="*/ 152971 w 563146"/>
                <a:gd name="connsiteY1" fmla="*/ 57311 h 506730"/>
                <a:gd name="connsiteX2" fmla="*/ 27052 w 563146"/>
                <a:gd name="connsiteY2" fmla="*/ 414494 h 506730"/>
                <a:gd name="connsiteX3" fmla="*/ 211263 w 563146"/>
                <a:gd name="connsiteY3" fmla="*/ 503382 h 506730"/>
                <a:gd name="connsiteX4" fmla="*/ 404748 w 563146"/>
                <a:gd name="connsiteY4" fmla="*/ 442723 h 506730"/>
                <a:gd name="connsiteX5" fmla="*/ 530655 w 563146"/>
                <a:gd name="connsiteY5" fmla="*/ 85528 h 506730"/>
                <a:gd name="connsiteX6" fmla="*/ 346443 w 563146"/>
                <a:gd name="connsiteY6" fmla="*/ -3348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146" h="506730">
                  <a:moveTo>
                    <a:pt x="346443" y="-3348"/>
                  </a:moveTo>
                  <a:cubicBezTo>
                    <a:pt x="283707" y="-3348"/>
                    <a:pt x="215320" y="16586"/>
                    <a:pt x="152971" y="57311"/>
                  </a:cubicBezTo>
                  <a:cubicBezTo>
                    <a:pt x="13903" y="148155"/>
                    <a:pt x="-42458" y="308086"/>
                    <a:pt x="27052" y="414494"/>
                  </a:cubicBezTo>
                  <a:cubicBezTo>
                    <a:pt x="65410" y="473209"/>
                    <a:pt x="134075" y="503382"/>
                    <a:pt x="211263" y="503382"/>
                  </a:cubicBezTo>
                  <a:cubicBezTo>
                    <a:pt x="274012" y="503382"/>
                    <a:pt x="342398" y="483460"/>
                    <a:pt x="404748" y="442723"/>
                  </a:cubicBezTo>
                  <a:cubicBezTo>
                    <a:pt x="543803" y="351879"/>
                    <a:pt x="600176" y="191960"/>
                    <a:pt x="530655" y="85528"/>
                  </a:cubicBezTo>
                  <a:cubicBezTo>
                    <a:pt x="492296" y="26825"/>
                    <a:pt x="423644" y="-3348"/>
                    <a:pt x="346443" y="-3348"/>
                  </a:cubicBezTo>
                </a:path>
              </a:pathLst>
            </a:custGeom>
            <a:solidFill>
              <a:srgbClr val="FCD377"/>
            </a:solidFill>
            <a:ln w="120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4F0208E-8F88-DE96-B633-2B1383555F98}"/>
                </a:ext>
              </a:extLst>
            </p:cNvPr>
            <p:cNvSpPr/>
            <p:nvPr/>
          </p:nvSpPr>
          <p:spPr>
            <a:xfrm flipV="1">
              <a:off x="5685063" y="783419"/>
              <a:ext cx="100563" cy="100563"/>
            </a:xfrm>
            <a:custGeom>
              <a:avLst/>
              <a:gdLst>
                <a:gd name="connsiteX0" fmla="*/ 97883 w 100563"/>
                <a:gd name="connsiteY0" fmla="*/ 46796 h 100563"/>
                <a:gd name="connsiteX1" fmla="*/ 47607 w 100563"/>
                <a:gd name="connsiteY1" fmla="*/ -3479 h 100563"/>
                <a:gd name="connsiteX2" fmla="*/ -2681 w 100563"/>
                <a:gd name="connsiteY2" fmla="*/ 46796 h 100563"/>
                <a:gd name="connsiteX3" fmla="*/ 47607 w 100563"/>
                <a:gd name="connsiteY3" fmla="*/ 97084 h 100563"/>
                <a:gd name="connsiteX4" fmla="*/ 97883 w 100563"/>
                <a:gd name="connsiteY4" fmla="*/ 46796 h 100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63" h="100563">
                  <a:moveTo>
                    <a:pt x="97883" y="46796"/>
                  </a:moveTo>
                  <a:cubicBezTo>
                    <a:pt x="97883" y="19026"/>
                    <a:pt x="75377" y="-3479"/>
                    <a:pt x="47607" y="-3479"/>
                  </a:cubicBezTo>
                  <a:cubicBezTo>
                    <a:pt x="19837" y="-3479"/>
                    <a:pt x="-2681" y="19026"/>
                    <a:pt x="-2681" y="46796"/>
                  </a:cubicBezTo>
                  <a:cubicBezTo>
                    <a:pt x="-2681" y="74578"/>
                    <a:pt x="19837" y="97084"/>
                    <a:pt x="47607" y="97084"/>
                  </a:cubicBezTo>
                  <a:cubicBezTo>
                    <a:pt x="75377" y="97084"/>
                    <a:pt x="97883" y="74578"/>
                    <a:pt x="97883" y="46796"/>
                  </a:cubicBezTo>
                </a:path>
              </a:pathLst>
            </a:custGeom>
            <a:solidFill>
              <a:srgbClr val="FFFFFF"/>
            </a:solidFill>
            <a:ln w="120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AD165B3-B047-E861-58DB-7DAB810BF104}"/>
                </a:ext>
              </a:extLst>
            </p:cNvPr>
            <p:cNvSpPr/>
            <p:nvPr/>
          </p:nvSpPr>
          <p:spPr>
            <a:xfrm flipV="1">
              <a:off x="5795940" y="870542"/>
              <a:ext cx="218772" cy="220938"/>
            </a:xfrm>
            <a:custGeom>
              <a:avLst/>
              <a:gdLst>
                <a:gd name="connsiteX0" fmla="*/ 169321 w 218772"/>
                <a:gd name="connsiteY0" fmla="*/ 168201 h 220938"/>
                <a:gd name="connsiteX1" fmla="*/ 196185 w 218772"/>
                <a:gd name="connsiteY1" fmla="*/ 15091 h 220938"/>
                <a:gd name="connsiteX2" fmla="*/ 43849 w 218772"/>
                <a:gd name="connsiteY2" fmla="*/ 46061 h 220938"/>
                <a:gd name="connsiteX3" fmla="*/ 16984 w 218772"/>
                <a:gd name="connsiteY3" fmla="*/ 199170 h 220938"/>
                <a:gd name="connsiteX4" fmla="*/ 169321 w 218772"/>
                <a:gd name="connsiteY4" fmla="*/ 168201 h 220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72" h="220938">
                  <a:moveTo>
                    <a:pt x="169321" y="168201"/>
                  </a:moveTo>
                  <a:cubicBezTo>
                    <a:pt x="218800" y="117369"/>
                    <a:pt x="230825" y="48814"/>
                    <a:pt x="196185" y="15091"/>
                  </a:cubicBezTo>
                  <a:cubicBezTo>
                    <a:pt x="161545" y="-18643"/>
                    <a:pt x="93328" y="-4770"/>
                    <a:pt x="43849" y="46061"/>
                  </a:cubicBezTo>
                  <a:cubicBezTo>
                    <a:pt x="-5642" y="96892"/>
                    <a:pt x="-17656" y="165448"/>
                    <a:pt x="16984" y="199170"/>
                  </a:cubicBezTo>
                  <a:cubicBezTo>
                    <a:pt x="51624" y="232892"/>
                    <a:pt x="119830" y="219032"/>
                    <a:pt x="169321" y="168201"/>
                  </a:cubicBezTo>
                </a:path>
              </a:pathLst>
            </a:custGeom>
            <a:solidFill>
              <a:srgbClr val="FFFFFF"/>
            </a:solidFill>
            <a:ln w="1207" cap="flat">
              <a:noFill/>
              <a:prstDash val="solid"/>
              <a:miter/>
            </a:ln>
          </p:spPr>
          <p:txBody>
            <a:bodyPr rtlCol="0" anchor="ctr"/>
            <a:lstStyle/>
            <a:p>
              <a:endParaRPr lang="en-US"/>
            </a:p>
          </p:txBody>
        </p:sp>
      </p:grpSp>
    </p:spTree>
    <p:extLst>
      <p:ext uri="{BB962C8B-B14F-4D97-AF65-F5344CB8AC3E}">
        <p14:creationId xmlns:p14="http://schemas.microsoft.com/office/powerpoint/2010/main" val="2636969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Google Shape;284;p48">
            <a:extLst>
              <a:ext uri="{FF2B5EF4-FFF2-40B4-BE49-F238E27FC236}">
                <a16:creationId xmlns:a16="http://schemas.microsoft.com/office/drawing/2014/main" id="{1804380F-37BC-5052-2371-579724C16328}"/>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grpSp>
        <p:nvGrpSpPr>
          <p:cNvPr id="7" name="Group 6">
            <a:extLst>
              <a:ext uri="{FF2B5EF4-FFF2-40B4-BE49-F238E27FC236}">
                <a16:creationId xmlns:a16="http://schemas.microsoft.com/office/drawing/2014/main" id="{D084502E-5779-0863-5095-AC9B97B5A76A}"/>
              </a:ext>
            </a:extLst>
          </p:cNvPr>
          <p:cNvGrpSpPr/>
          <p:nvPr/>
        </p:nvGrpSpPr>
        <p:grpSpPr>
          <a:xfrm>
            <a:off x="485774" y="821531"/>
            <a:ext cx="3526653" cy="540000"/>
            <a:chOff x="485774" y="821531"/>
            <a:chExt cx="3526653" cy="540000"/>
          </a:xfrm>
        </p:grpSpPr>
        <p:sp>
          <p:nvSpPr>
            <p:cNvPr id="3" name="Google Shape;351;p53">
              <a:extLst>
                <a:ext uri="{FF2B5EF4-FFF2-40B4-BE49-F238E27FC236}">
                  <a16:creationId xmlns:a16="http://schemas.microsoft.com/office/drawing/2014/main" id="{03ED617A-EF86-ADA4-60A4-B51247E6258A}"/>
                </a:ext>
              </a:extLst>
            </p:cNvPr>
            <p:cNvSpPr txBox="1">
              <a:spLocks/>
            </p:cNvSpPr>
            <p:nvPr/>
          </p:nvSpPr>
          <p:spPr>
            <a:xfrm>
              <a:off x="1025774" y="911708"/>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chất lượng</a:t>
              </a:r>
              <a:endParaRPr lang="vi-VN" sz="1800">
                <a:latin typeface="Commissioner" panose="020B0604020202020204" charset="0"/>
              </a:endParaRPr>
            </a:p>
          </p:txBody>
        </p:sp>
        <p:pic>
          <p:nvPicPr>
            <p:cNvPr id="4" name="Picture 3">
              <a:extLst>
                <a:ext uri="{FF2B5EF4-FFF2-40B4-BE49-F238E27FC236}">
                  <a16:creationId xmlns:a16="http://schemas.microsoft.com/office/drawing/2014/main" id="{268D5E1D-5FA4-8109-E859-B19E81BBA707}"/>
                </a:ext>
              </a:extLst>
            </p:cNvPr>
            <p:cNvPicPr>
              <a:picLocks noChangeAspect="1"/>
            </p:cNvPicPr>
            <p:nvPr/>
          </p:nvPicPr>
          <p:blipFill>
            <a:blip r:embed="rId3"/>
            <a:stretch>
              <a:fillRect/>
            </a:stretch>
          </p:blipFill>
          <p:spPr>
            <a:xfrm>
              <a:off x="485774" y="821531"/>
              <a:ext cx="540000" cy="540000"/>
            </a:xfrm>
            <a:prstGeom prst="rect">
              <a:avLst/>
            </a:prstGeom>
          </p:spPr>
        </p:pic>
      </p:grpSp>
      <p:sp>
        <p:nvSpPr>
          <p:cNvPr id="8" name="Google Shape;301;p50">
            <a:extLst>
              <a:ext uri="{FF2B5EF4-FFF2-40B4-BE49-F238E27FC236}">
                <a16:creationId xmlns:a16="http://schemas.microsoft.com/office/drawing/2014/main" id="{85990AB1-2A84-3089-7810-EF330229956A}"/>
              </a:ext>
            </a:extLst>
          </p:cNvPr>
          <p:cNvSpPr/>
          <p:nvPr/>
        </p:nvSpPr>
        <p:spPr>
          <a:xfrm>
            <a:off x="-14748" y="4854425"/>
            <a:ext cx="67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sp>
        <p:nvSpPr>
          <p:cNvPr id="11" name="Rectangle: Rounded Corners 10">
            <a:extLst>
              <a:ext uri="{FF2B5EF4-FFF2-40B4-BE49-F238E27FC236}">
                <a16:creationId xmlns:a16="http://schemas.microsoft.com/office/drawing/2014/main" id="{F8B888D5-5D44-6CA9-CC06-18220C2A3A63}"/>
              </a:ext>
            </a:extLst>
          </p:cNvPr>
          <p:cNvSpPr/>
          <p:nvPr/>
        </p:nvSpPr>
        <p:spPr>
          <a:xfrm>
            <a:off x="2528888" y="1583473"/>
            <a:ext cx="4086225" cy="636907"/>
          </a:xfrm>
          <a:prstGeom prst="roundRect">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i="0" u="none" strike="noStrike">
                <a:solidFill>
                  <a:srgbClr val="000000"/>
                </a:solidFill>
                <a:effectLst/>
                <a:latin typeface="Commissioner" panose="020B0604020202020204" charset="0"/>
              </a:rPr>
              <a:t>          </a:t>
            </a:r>
            <a:r>
              <a:rPr lang="vi-VN" sz="1800" i="0" u="none" strike="noStrike">
                <a:solidFill>
                  <a:srgbClr val="000000"/>
                </a:solidFill>
                <a:effectLst/>
                <a:latin typeface="Commissioner" panose="020B0604020202020204" charset="0"/>
              </a:rPr>
              <a:t>Mục đích của quản lý chất lượng</a:t>
            </a:r>
            <a:endParaRPr lang="en-US">
              <a:latin typeface="Commissioner" panose="020B0604020202020204" charset="0"/>
            </a:endParaRPr>
          </a:p>
        </p:txBody>
      </p:sp>
      <p:sp>
        <p:nvSpPr>
          <p:cNvPr id="16" name="Rectangle: Rounded Corners 15">
            <a:extLst>
              <a:ext uri="{FF2B5EF4-FFF2-40B4-BE49-F238E27FC236}">
                <a16:creationId xmlns:a16="http://schemas.microsoft.com/office/drawing/2014/main" id="{570C81D0-F4AB-DFC1-1632-9DDA6BC872B7}"/>
              </a:ext>
            </a:extLst>
          </p:cNvPr>
          <p:cNvSpPr/>
          <p:nvPr/>
        </p:nvSpPr>
        <p:spPr>
          <a:xfrm>
            <a:off x="2528888" y="2571750"/>
            <a:ext cx="4086225" cy="636907"/>
          </a:xfrm>
          <a:prstGeom prst="roundRect">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i="0" u="none" strike="noStrike">
                <a:solidFill>
                  <a:srgbClr val="000000"/>
                </a:solidFill>
                <a:effectLst/>
                <a:latin typeface="Commissioner" panose="020B0604020202020204" charset="0"/>
              </a:rPr>
              <a:t>            </a:t>
            </a:r>
            <a:r>
              <a:rPr lang="vi-VN" sz="1800" i="0" u="none" strike="noStrike">
                <a:solidFill>
                  <a:srgbClr val="000000"/>
                </a:solidFill>
                <a:effectLst/>
                <a:latin typeface="Commissioner" panose="020B0604020202020204" charset="0"/>
              </a:rPr>
              <a:t>Cách nắm bắt chất lượng</a:t>
            </a:r>
            <a:endParaRPr lang="en-US">
              <a:latin typeface="Commissioner" panose="020B0604020202020204" charset="0"/>
            </a:endParaRPr>
          </a:p>
        </p:txBody>
      </p:sp>
      <p:grpSp>
        <p:nvGrpSpPr>
          <p:cNvPr id="55" name="Group 54">
            <a:extLst>
              <a:ext uri="{FF2B5EF4-FFF2-40B4-BE49-F238E27FC236}">
                <a16:creationId xmlns:a16="http://schemas.microsoft.com/office/drawing/2014/main" id="{4F9DC378-5735-3DD7-BB61-8EA5A4335C00}"/>
              </a:ext>
            </a:extLst>
          </p:cNvPr>
          <p:cNvGrpSpPr/>
          <p:nvPr/>
        </p:nvGrpSpPr>
        <p:grpSpPr>
          <a:xfrm>
            <a:off x="2685250" y="1630738"/>
            <a:ext cx="496259" cy="487585"/>
            <a:chOff x="2857030" y="396824"/>
            <a:chExt cx="1746790" cy="1716259"/>
          </a:xfrm>
        </p:grpSpPr>
        <p:sp>
          <p:nvSpPr>
            <p:cNvPr id="21" name="Freeform: Shape 20">
              <a:extLst>
                <a:ext uri="{FF2B5EF4-FFF2-40B4-BE49-F238E27FC236}">
                  <a16:creationId xmlns:a16="http://schemas.microsoft.com/office/drawing/2014/main" id="{17DDAB03-C064-F695-CB0A-628A9F5BC96B}"/>
                </a:ext>
              </a:extLst>
            </p:cNvPr>
            <p:cNvSpPr/>
            <p:nvPr/>
          </p:nvSpPr>
          <p:spPr>
            <a:xfrm flipV="1">
              <a:off x="2857030" y="640066"/>
              <a:ext cx="1473013" cy="1473017"/>
            </a:xfrm>
            <a:custGeom>
              <a:avLst/>
              <a:gdLst>
                <a:gd name="connsiteX0" fmla="*/ 1471870 w 1473013"/>
                <a:gd name="connsiteY0" fmla="*/ 733539 h 1473017"/>
                <a:gd name="connsiteX1" fmla="*/ 735361 w 1473013"/>
                <a:gd name="connsiteY1" fmla="*/ -2970 h 1473017"/>
                <a:gd name="connsiteX2" fmla="*/ -1144 w 1473013"/>
                <a:gd name="connsiteY2" fmla="*/ 733539 h 1473017"/>
                <a:gd name="connsiteX3" fmla="*/ 735361 w 1473013"/>
                <a:gd name="connsiteY3" fmla="*/ 1470048 h 1473017"/>
                <a:gd name="connsiteX4" fmla="*/ 1471870 w 1473013"/>
                <a:gd name="connsiteY4" fmla="*/ 733539 h 147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013" h="1473017">
                  <a:moveTo>
                    <a:pt x="1471870" y="733539"/>
                  </a:moveTo>
                  <a:cubicBezTo>
                    <a:pt x="1471870" y="326769"/>
                    <a:pt x="1142132" y="-2970"/>
                    <a:pt x="735361" y="-2970"/>
                  </a:cubicBezTo>
                  <a:cubicBezTo>
                    <a:pt x="328602" y="-2970"/>
                    <a:pt x="-1144" y="326769"/>
                    <a:pt x="-1144" y="733539"/>
                  </a:cubicBezTo>
                  <a:cubicBezTo>
                    <a:pt x="-1144" y="1140297"/>
                    <a:pt x="328602" y="1470048"/>
                    <a:pt x="735361" y="1470048"/>
                  </a:cubicBezTo>
                  <a:cubicBezTo>
                    <a:pt x="1142132" y="1470048"/>
                    <a:pt x="1471870" y="1140297"/>
                    <a:pt x="1471870" y="733539"/>
                  </a:cubicBezTo>
                </a:path>
              </a:pathLst>
            </a:custGeom>
            <a:solidFill>
              <a:srgbClr val="EF3547"/>
            </a:solidFill>
            <a:ln w="120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F7E1029-61EA-D142-FB72-695056014E53}"/>
                </a:ext>
              </a:extLst>
            </p:cNvPr>
            <p:cNvSpPr/>
            <p:nvPr/>
          </p:nvSpPr>
          <p:spPr>
            <a:xfrm flipV="1">
              <a:off x="2963780" y="746823"/>
              <a:ext cx="1259518" cy="1259514"/>
            </a:xfrm>
            <a:custGeom>
              <a:avLst/>
              <a:gdLst>
                <a:gd name="connsiteX0" fmla="*/ 1258374 w 1259518"/>
                <a:gd name="connsiteY0" fmla="*/ 626793 h 1259514"/>
                <a:gd name="connsiteX1" fmla="*/ 628611 w 1259518"/>
                <a:gd name="connsiteY1" fmla="*/ -2970 h 1259514"/>
                <a:gd name="connsiteX2" fmla="*/ -1144 w 1259518"/>
                <a:gd name="connsiteY2" fmla="*/ 626793 h 1259514"/>
                <a:gd name="connsiteX3" fmla="*/ 628611 w 1259518"/>
                <a:gd name="connsiteY3" fmla="*/ 1256545 h 1259514"/>
                <a:gd name="connsiteX4" fmla="*/ 1258374 w 1259518"/>
                <a:gd name="connsiteY4" fmla="*/ 626793 h 1259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518" h="1259514">
                  <a:moveTo>
                    <a:pt x="1258374" y="626793"/>
                  </a:moveTo>
                  <a:cubicBezTo>
                    <a:pt x="1258374" y="278992"/>
                    <a:pt x="976424" y="-2970"/>
                    <a:pt x="628611" y="-2970"/>
                  </a:cubicBezTo>
                  <a:cubicBezTo>
                    <a:pt x="280810" y="-2970"/>
                    <a:pt x="-1144" y="278992"/>
                    <a:pt x="-1144" y="626793"/>
                  </a:cubicBezTo>
                  <a:cubicBezTo>
                    <a:pt x="-1144" y="974594"/>
                    <a:pt x="280810" y="1256545"/>
                    <a:pt x="628611" y="1256545"/>
                  </a:cubicBezTo>
                  <a:cubicBezTo>
                    <a:pt x="976424" y="1256545"/>
                    <a:pt x="1258374" y="974594"/>
                    <a:pt x="1258374" y="626793"/>
                  </a:cubicBezTo>
                </a:path>
              </a:pathLst>
            </a:custGeom>
            <a:solidFill>
              <a:srgbClr val="E02742"/>
            </a:solidFill>
            <a:ln w="120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0B4DAAE-5A61-367F-B9E8-98E37F9F12AE}"/>
                </a:ext>
              </a:extLst>
            </p:cNvPr>
            <p:cNvSpPr/>
            <p:nvPr/>
          </p:nvSpPr>
          <p:spPr>
            <a:xfrm flipV="1">
              <a:off x="3056146" y="839177"/>
              <a:ext cx="1074787" cy="1074795"/>
            </a:xfrm>
            <a:custGeom>
              <a:avLst/>
              <a:gdLst>
                <a:gd name="connsiteX0" fmla="*/ 1073644 w 1074787"/>
                <a:gd name="connsiteY0" fmla="*/ 534428 h 1074795"/>
                <a:gd name="connsiteX1" fmla="*/ 536246 w 1074787"/>
                <a:gd name="connsiteY1" fmla="*/ -2970 h 1074795"/>
                <a:gd name="connsiteX2" fmla="*/ -1144 w 1074787"/>
                <a:gd name="connsiteY2" fmla="*/ 534428 h 1074795"/>
                <a:gd name="connsiteX3" fmla="*/ 536246 w 1074787"/>
                <a:gd name="connsiteY3" fmla="*/ 1071826 h 1074795"/>
                <a:gd name="connsiteX4" fmla="*/ 1073644 w 1074787"/>
                <a:gd name="connsiteY4" fmla="*/ 534428 h 107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87" h="1074795">
                  <a:moveTo>
                    <a:pt x="1073644" y="534428"/>
                  </a:moveTo>
                  <a:cubicBezTo>
                    <a:pt x="1073644" y="237627"/>
                    <a:pt x="833047" y="-2970"/>
                    <a:pt x="536246" y="-2970"/>
                  </a:cubicBezTo>
                  <a:cubicBezTo>
                    <a:pt x="239457" y="-2970"/>
                    <a:pt x="-1144" y="237627"/>
                    <a:pt x="-1144" y="534428"/>
                  </a:cubicBezTo>
                  <a:cubicBezTo>
                    <a:pt x="-1144" y="831229"/>
                    <a:pt x="239457" y="1071826"/>
                    <a:pt x="536246" y="1071826"/>
                  </a:cubicBezTo>
                  <a:cubicBezTo>
                    <a:pt x="833047" y="1071826"/>
                    <a:pt x="1073644" y="831229"/>
                    <a:pt x="1073644" y="534428"/>
                  </a:cubicBezTo>
                </a:path>
              </a:pathLst>
            </a:custGeom>
            <a:solidFill>
              <a:srgbClr val="FFFFFF"/>
            </a:solidFill>
            <a:ln w="120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5F69AB-5F1E-3399-DFD8-6E003D6BD0AC}"/>
                </a:ext>
              </a:extLst>
            </p:cNvPr>
            <p:cNvSpPr/>
            <p:nvPr/>
          </p:nvSpPr>
          <p:spPr>
            <a:xfrm flipV="1">
              <a:off x="3195005" y="978051"/>
              <a:ext cx="797065" cy="797059"/>
            </a:xfrm>
            <a:custGeom>
              <a:avLst/>
              <a:gdLst>
                <a:gd name="connsiteX0" fmla="*/ 795922 w 797065"/>
                <a:gd name="connsiteY0" fmla="*/ 395566 h 797059"/>
                <a:gd name="connsiteX1" fmla="*/ 397386 w 797065"/>
                <a:gd name="connsiteY1" fmla="*/ -2970 h 797059"/>
                <a:gd name="connsiteX2" fmla="*/ -1144 w 797065"/>
                <a:gd name="connsiteY2" fmla="*/ 395566 h 797059"/>
                <a:gd name="connsiteX3" fmla="*/ 397386 w 797065"/>
                <a:gd name="connsiteY3" fmla="*/ 794089 h 797059"/>
                <a:gd name="connsiteX4" fmla="*/ 795922 w 797065"/>
                <a:gd name="connsiteY4" fmla="*/ 395566 h 79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065" h="797059">
                  <a:moveTo>
                    <a:pt x="795922" y="395566"/>
                  </a:moveTo>
                  <a:cubicBezTo>
                    <a:pt x="795922" y="175446"/>
                    <a:pt x="617494" y="-2970"/>
                    <a:pt x="397386" y="-2970"/>
                  </a:cubicBezTo>
                  <a:cubicBezTo>
                    <a:pt x="177291" y="-2970"/>
                    <a:pt x="-1144" y="175446"/>
                    <a:pt x="-1144" y="395566"/>
                  </a:cubicBezTo>
                  <a:cubicBezTo>
                    <a:pt x="-1144" y="615673"/>
                    <a:pt x="177291" y="794089"/>
                    <a:pt x="397386" y="794089"/>
                  </a:cubicBezTo>
                  <a:cubicBezTo>
                    <a:pt x="617494" y="794089"/>
                    <a:pt x="795922" y="615673"/>
                    <a:pt x="795922" y="395566"/>
                  </a:cubicBezTo>
                </a:path>
              </a:pathLst>
            </a:custGeom>
            <a:solidFill>
              <a:srgbClr val="C8DEE7"/>
            </a:solidFill>
            <a:ln w="120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D43A084-7B4B-4254-F720-DB632595A0F3}"/>
                </a:ext>
              </a:extLst>
            </p:cNvPr>
            <p:cNvSpPr/>
            <p:nvPr/>
          </p:nvSpPr>
          <p:spPr>
            <a:xfrm flipV="1">
              <a:off x="3279505" y="1062544"/>
              <a:ext cx="628072" cy="628072"/>
            </a:xfrm>
            <a:custGeom>
              <a:avLst/>
              <a:gdLst>
                <a:gd name="connsiteX0" fmla="*/ 626929 w 628072"/>
                <a:gd name="connsiteY0" fmla="*/ 311072 h 628072"/>
                <a:gd name="connsiteX1" fmla="*/ 312887 w 628072"/>
                <a:gd name="connsiteY1" fmla="*/ -2970 h 628072"/>
                <a:gd name="connsiteX2" fmla="*/ -1144 w 628072"/>
                <a:gd name="connsiteY2" fmla="*/ 311072 h 628072"/>
                <a:gd name="connsiteX3" fmla="*/ 312887 w 628072"/>
                <a:gd name="connsiteY3" fmla="*/ 625103 h 628072"/>
                <a:gd name="connsiteX4" fmla="*/ 626929 w 628072"/>
                <a:gd name="connsiteY4" fmla="*/ 311072 h 62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72" h="628072">
                  <a:moveTo>
                    <a:pt x="626929" y="311072"/>
                  </a:moveTo>
                  <a:cubicBezTo>
                    <a:pt x="626929" y="137631"/>
                    <a:pt x="486329" y="-2970"/>
                    <a:pt x="312887" y="-2970"/>
                  </a:cubicBezTo>
                  <a:cubicBezTo>
                    <a:pt x="139457" y="-2970"/>
                    <a:pt x="-1144" y="137631"/>
                    <a:pt x="-1144" y="311072"/>
                  </a:cubicBezTo>
                  <a:cubicBezTo>
                    <a:pt x="-1144" y="484514"/>
                    <a:pt x="139457" y="625103"/>
                    <a:pt x="312887" y="625103"/>
                  </a:cubicBezTo>
                  <a:cubicBezTo>
                    <a:pt x="486329" y="625103"/>
                    <a:pt x="626929" y="484514"/>
                    <a:pt x="626929" y="311072"/>
                  </a:cubicBezTo>
                </a:path>
              </a:pathLst>
            </a:custGeom>
            <a:solidFill>
              <a:srgbClr val="EF3547"/>
            </a:solidFill>
            <a:ln w="120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99DAB6-25F9-DF66-6F5F-B43676D264EA}"/>
                </a:ext>
              </a:extLst>
            </p:cNvPr>
            <p:cNvSpPr/>
            <p:nvPr/>
          </p:nvSpPr>
          <p:spPr>
            <a:xfrm flipV="1">
              <a:off x="3375396" y="1158423"/>
              <a:ext cx="436290" cy="436303"/>
            </a:xfrm>
            <a:custGeom>
              <a:avLst/>
              <a:gdLst>
                <a:gd name="connsiteX0" fmla="*/ 435147 w 436290"/>
                <a:gd name="connsiteY0" fmla="*/ 215182 h 436303"/>
                <a:gd name="connsiteX1" fmla="*/ 216996 w 436290"/>
                <a:gd name="connsiteY1" fmla="*/ -2970 h 436303"/>
                <a:gd name="connsiteX2" fmla="*/ -1144 w 436290"/>
                <a:gd name="connsiteY2" fmla="*/ 215182 h 436303"/>
                <a:gd name="connsiteX3" fmla="*/ 216996 w 436290"/>
                <a:gd name="connsiteY3" fmla="*/ 433333 h 436303"/>
                <a:gd name="connsiteX4" fmla="*/ 435147 w 436290"/>
                <a:gd name="connsiteY4" fmla="*/ 215182 h 43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90" h="436303">
                  <a:moveTo>
                    <a:pt x="435147" y="215182"/>
                  </a:moveTo>
                  <a:cubicBezTo>
                    <a:pt x="435147" y="94708"/>
                    <a:pt x="337481" y="-2970"/>
                    <a:pt x="216996" y="-2970"/>
                  </a:cubicBezTo>
                  <a:cubicBezTo>
                    <a:pt x="96522" y="-2970"/>
                    <a:pt x="-1144" y="94708"/>
                    <a:pt x="-1144" y="215182"/>
                  </a:cubicBezTo>
                  <a:cubicBezTo>
                    <a:pt x="-1144" y="335655"/>
                    <a:pt x="96522" y="433333"/>
                    <a:pt x="216996" y="433333"/>
                  </a:cubicBezTo>
                  <a:cubicBezTo>
                    <a:pt x="337481" y="433333"/>
                    <a:pt x="435147" y="335655"/>
                    <a:pt x="435147" y="215182"/>
                  </a:cubicBezTo>
                </a:path>
              </a:pathLst>
            </a:custGeom>
            <a:solidFill>
              <a:srgbClr val="E02742"/>
            </a:solidFill>
            <a:ln w="120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B8C1B2E-0B5D-C5DE-6258-D3E86E6420B4}"/>
                </a:ext>
              </a:extLst>
            </p:cNvPr>
            <p:cNvSpPr/>
            <p:nvPr/>
          </p:nvSpPr>
          <p:spPr>
            <a:xfrm flipV="1">
              <a:off x="3450918" y="1233957"/>
              <a:ext cx="285246" cy="285246"/>
            </a:xfrm>
            <a:custGeom>
              <a:avLst/>
              <a:gdLst>
                <a:gd name="connsiteX0" fmla="*/ 284103 w 285246"/>
                <a:gd name="connsiteY0" fmla="*/ 139659 h 285246"/>
                <a:gd name="connsiteX1" fmla="*/ 141473 w 285246"/>
                <a:gd name="connsiteY1" fmla="*/ -2970 h 285246"/>
                <a:gd name="connsiteX2" fmla="*/ -1144 w 285246"/>
                <a:gd name="connsiteY2" fmla="*/ 139659 h 285246"/>
                <a:gd name="connsiteX3" fmla="*/ 141473 w 285246"/>
                <a:gd name="connsiteY3" fmla="*/ 282276 h 285246"/>
                <a:gd name="connsiteX4" fmla="*/ 284103 w 285246"/>
                <a:gd name="connsiteY4" fmla="*/ 139659 h 28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46" h="285246">
                  <a:moveTo>
                    <a:pt x="284103" y="139659"/>
                  </a:moveTo>
                  <a:cubicBezTo>
                    <a:pt x="284103" y="60877"/>
                    <a:pt x="220244" y="-2970"/>
                    <a:pt x="141473" y="-2970"/>
                  </a:cubicBezTo>
                  <a:cubicBezTo>
                    <a:pt x="62715" y="-2970"/>
                    <a:pt x="-1144" y="60877"/>
                    <a:pt x="-1144" y="139659"/>
                  </a:cubicBezTo>
                  <a:cubicBezTo>
                    <a:pt x="-1144" y="218429"/>
                    <a:pt x="62715" y="282276"/>
                    <a:pt x="141473" y="282276"/>
                  </a:cubicBezTo>
                  <a:cubicBezTo>
                    <a:pt x="220244" y="282276"/>
                    <a:pt x="284103" y="218429"/>
                    <a:pt x="284103" y="139659"/>
                  </a:cubicBezTo>
                </a:path>
              </a:pathLst>
            </a:custGeom>
            <a:solidFill>
              <a:srgbClr val="FFFFFF"/>
            </a:solidFill>
            <a:ln w="12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060AB78-CC8F-62F1-D713-08F36BAD507A}"/>
                </a:ext>
              </a:extLst>
            </p:cNvPr>
            <p:cNvSpPr/>
            <p:nvPr/>
          </p:nvSpPr>
          <p:spPr>
            <a:xfrm flipV="1">
              <a:off x="3683172" y="731175"/>
              <a:ext cx="586297" cy="586309"/>
            </a:xfrm>
            <a:custGeom>
              <a:avLst/>
              <a:gdLst>
                <a:gd name="connsiteX0" fmla="*/ 39343 w 586297"/>
                <a:gd name="connsiteY0" fmla="*/ -3301 h 586309"/>
                <a:gd name="connsiteX1" fmla="*/ 584879 w 586297"/>
                <a:gd name="connsiteY1" fmla="*/ 542247 h 586309"/>
                <a:gd name="connsiteX2" fmla="*/ 544117 w 586297"/>
                <a:gd name="connsiteY2" fmla="*/ 583009 h 586309"/>
                <a:gd name="connsiteX3" fmla="*/ -1418 w 586297"/>
                <a:gd name="connsiteY3" fmla="*/ 37461 h 586309"/>
              </a:gdLst>
              <a:ahLst/>
              <a:cxnLst>
                <a:cxn ang="0">
                  <a:pos x="connsiteX0" y="connsiteY0"/>
                </a:cxn>
                <a:cxn ang="0">
                  <a:pos x="connsiteX1" y="connsiteY1"/>
                </a:cxn>
                <a:cxn ang="0">
                  <a:pos x="connsiteX2" y="connsiteY2"/>
                </a:cxn>
                <a:cxn ang="0">
                  <a:pos x="connsiteX3" y="connsiteY3"/>
                </a:cxn>
              </a:cxnLst>
              <a:rect l="l" t="t" r="r" b="b"/>
              <a:pathLst>
                <a:path w="586297" h="586309">
                  <a:moveTo>
                    <a:pt x="39343" y="-3301"/>
                  </a:moveTo>
                  <a:lnTo>
                    <a:pt x="584879" y="542247"/>
                  </a:lnTo>
                  <a:lnTo>
                    <a:pt x="544117" y="583009"/>
                  </a:lnTo>
                  <a:lnTo>
                    <a:pt x="-1418" y="37461"/>
                  </a:lnTo>
                </a:path>
              </a:pathLst>
            </a:custGeom>
            <a:solidFill>
              <a:srgbClr val="2D46A2"/>
            </a:solidFill>
            <a:ln w="120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B0D3573-B7B5-B352-F775-21E71B3F5590}"/>
                </a:ext>
              </a:extLst>
            </p:cNvPr>
            <p:cNvSpPr/>
            <p:nvPr/>
          </p:nvSpPr>
          <p:spPr>
            <a:xfrm flipV="1">
              <a:off x="4199211" y="600089"/>
              <a:ext cx="404609" cy="237783"/>
            </a:xfrm>
            <a:custGeom>
              <a:avLst/>
              <a:gdLst>
                <a:gd name="connsiteX0" fmla="*/ -1724 w 404609"/>
                <a:gd name="connsiteY0" fmla="*/ 32840 h 237783"/>
                <a:gd name="connsiteX1" fmla="*/ 199633 w 404609"/>
                <a:gd name="connsiteY1" fmla="*/ 234196 h 237783"/>
                <a:gd name="connsiteX2" fmla="*/ 402885 w 404609"/>
                <a:gd name="connsiteY2" fmla="*/ 220903 h 237783"/>
                <a:gd name="connsiteX3" fmla="*/ 178395 w 404609"/>
                <a:gd name="connsiteY3" fmla="*/ -3587 h 237783"/>
                <a:gd name="connsiteX4" fmla="*/ -1724 w 404609"/>
                <a:gd name="connsiteY4" fmla="*/ 32840 h 23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09" h="237783">
                  <a:moveTo>
                    <a:pt x="-1724" y="32840"/>
                  </a:moveTo>
                  <a:lnTo>
                    <a:pt x="199633" y="234196"/>
                  </a:lnTo>
                  <a:lnTo>
                    <a:pt x="402885" y="220903"/>
                  </a:lnTo>
                  <a:lnTo>
                    <a:pt x="178395" y="-3587"/>
                  </a:lnTo>
                  <a:lnTo>
                    <a:pt x="-1724" y="32840"/>
                  </a:lnTo>
                </a:path>
              </a:pathLst>
            </a:custGeom>
            <a:solidFill>
              <a:srgbClr val="2D46A2"/>
            </a:solidFill>
            <a:ln w="120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BDECAF9-A6AE-39FD-8545-B8B78F9874E1}"/>
                </a:ext>
              </a:extLst>
            </p:cNvPr>
            <p:cNvSpPr/>
            <p:nvPr/>
          </p:nvSpPr>
          <p:spPr>
            <a:xfrm flipV="1">
              <a:off x="4162784" y="396824"/>
              <a:ext cx="237783" cy="404621"/>
            </a:xfrm>
            <a:custGeom>
              <a:avLst/>
              <a:gdLst>
                <a:gd name="connsiteX0" fmla="*/ 34789 w 237783"/>
                <a:gd name="connsiteY0" fmla="*/ -3700 h 404621"/>
                <a:gd name="connsiteX1" fmla="*/ 236146 w 237783"/>
                <a:gd name="connsiteY1" fmla="*/ 197657 h 404621"/>
                <a:gd name="connsiteX2" fmla="*/ 222853 w 237783"/>
                <a:gd name="connsiteY2" fmla="*/ 400922 h 404621"/>
                <a:gd name="connsiteX3" fmla="*/ -1638 w 237783"/>
                <a:gd name="connsiteY3" fmla="*/ 176431 h 404621"/>
                <a:gd name="connsiteX4" fmla="*/ 34789 w 237783"/>
                <a:gd name="connsiteY4" fmla="*/ -3700 h 40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83" h="404621">
                  <a:moveTo>
                    <a:pt x="34789" y="-3700"/>
                  </a:moveTo>
                  <a:lnTo>
                    <a:pt x="236146" y="197657"/>
                  </a:lnTo>
                  <a:lnTo>
                    <a:pt x="222853" y="400922"/>
                  </a:lnTo>
                  <a:lnTo>
                    <a:pt x="-1638" y="176431"/>
                  </a:lnTo>
                  <a:lnTo>
                    <a:pt x="34789" y="-3700"/>
                  </a:lnTo>
                </a:path>
              </a:pathLst>
            </a:custGeom>
            <a:solidFill>
              <a:srgbClr val="203274"/>
            </a:solidFill>
            <a:ln w="120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153AE5-D0E0-7BEC-B19A-06281907A222}"/>
                </a:ext>
              </a:extLst>
            </p:cNvPr>
            <p:cNvSpPr/>
            <p:nvPr/>
          </p:nvSpPr>
          <p:spPr>
            <a:xfrm flipV="1">
              <a:off x="3593535" y="1184152"/>
              <a:ext cx="222969" cy="222968"/>
            </a:xfrm>
            <a:custGeom>
              <a:avLst/>
              <a:gdLst>
                <a:gd name="connsiteX0" fmla="*/ -1224 w 222969"/>
                <a:gd name="connsiteY0" fmla="*/ -3046 h 222968"/>
                <a:gd name="connsiteX1" fmla="*/ 221745 w 222969"/>
                <a:gd name="connsiteY1" fmla="*/ 74710 h 222968"/>
                <a:gd name="connsiteX2" fmla="*/ 76532 w 222969"/>
                <a:gd name="connsiteY2" fmla="*/ 219923 h 222968"/>
              </a:gdLst>
              <a:ahLst/>
              <a:cxnLst>
                <a:cxn ang="0">
                  <a:pos x="connsiteX0" y="connsiteY0"/>
                </a:cxn>
                <a:cxn ang="0">
                  <a:pos x="connsiteX1" y="connsiteY1"/>
                </a:cxn>
                <a:cxn ang="0">
                  <a:pos x="connsiteX2" y="connsiteY2"/>
                </a:cxn>
              </a:cxnLst>
              <a:rect l="l" t="t" r="r" b="b"/>
              <a:pathLst>
                <a:path w="222969" h="222968">
                  <a:moveTo>
                    <a:pt x="-1224" y="-3046"/>
                  </a:moveTo>
                  <a:lnTo>
                    <a:pt x="221745" y="74710"/>
                  </a:lnTo>
                  <a:lnTo>
                    <a:pt x="76532" y="219923"/>
                  </a:lnTo>
                  <a:close/>
                </a:path>
              </a:pathLst>
            </a:custGeom>
            <a:solidFill>
              <a:srgbClr val="2D46A2"/>
            </a:solidFill>
            <a:ln w="12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8C204A7-303D-2320-B4E6-36ACCFA25033}"/>
                </a:ext>
              </a:extLst>
            </p:cNvPr>
            <p:cNvSpPr/>
            <p:nvPr/>
          </p:nvSpPr>
          <p:spPr>
            <a:xfrm flipV="1">
              <a:off x="3593535" y="1256753"/>
              <a:ext cx="222969" cy="150368"/>
            </a:xfrm>
            <a:custGeom>
              <a:avLst/>
              <a:gdLst>
                <a:gd name="connsiteX0" fmla="*/ -1224 w 222969"/>
                <a:gd name="connsiteY0" fmla="*/ -3012 h 150368"/>
                <a:gd name="connsiteX1" fmla="*/ 221745 w 222969"/>
                <a:gd name="connsiteY1" fmla="*/ 74744 h 150368"/>
                <a:gd name="connsiteX2" fmla="*/ 149145 w 222969"/>
                <a:gd name="connsiteY2" fmla="*/ 147357 h 150368"/>
              </a:gdLst>
              <a:ahLst/>
              <a:cxnLst>
                <a:cxn ang="0">
                  <a:pos x="connsiteX0" y="connsiteY0"/>
                </a:cxn>
                <a:cxn ang="0">
                  <a:pos x="connsiteX1" y="connsiteY1"/>
                </a:cxn>
                <a:cxn ang="0">
                  <a:pos x="connsiteX2" y="connsiteY2"/>
                </a:cxn>
              </a:cxnLst>
              <a:rect l="l" t="t" r="r" b="b"/>
              <a:pathLst>
                <a:path w="222969" h="150368">
                  <a:moveTo>
                    <a:pt x="-1224" y="-3012"/>
                  </a:moveTo>
                  <a:lnTo>
                    <a:pt x="221745" y="74744"/>
                  </a:lnTo>
                  <a:lnTo>
                    <a:pt x="149145" y="147357"/>
                  </a:lnTo>
                  <a:close/>
                </a:path>
              </a:pathLst>
            </a:custGeom>
            <a:solidFill>
              <a:srgbClr val="203274"/>
            </a:solidFill>
            <a:ln w="1207"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0273DE7D-0917-A71B-33AE-2764CFF0C32B}"/>
              </a:ext>
            </a:extLst>
          </p:cNvPr>
          <p:cNvGrpSpPr/>
          <p:nvPr/>
        </p:nvGrpSpPr>
        <p:grpSpPr>
          <a:xfrm>
            <a:off x="2685208" y="2603375"/>
            <a:ext cx="418524" cy="541090"/>
            <a:chOff x="5056326" y="599135"/>
            <a:chExt cx="1171024" cy="1513960"/>
          </a:xfrm>
        </p:grpSpPr>
        <p:sp>
          <p:nvSpPr>
            <p:cNvPr id="38" name="Freeform: Shape 37">
              <a:extLst>
                <a:ext uri="{FF2B5EF4-FFF2-40B4-BE49-F238E27FC236}">
                  <a16:creationId xmlns:a16="http://schemas.microsoft.com/office/drawing/2014/main" id="{7E23FE6D-E16F-4715-B6FC-6FBB7FD01FDA}"/>
                </a:ext>
              </a:extLst>
            </p:cNvPr>
            <p:cNvSpPr/>
            <p:nvPr/>
          </p:nvSpPr>
          <p:spPr>
            <a:xfrm flipV="1">
              <a:off x="5056326" y="599135"/>
              <a:ext cx="1171024" cy="1232348"/>
            </a:xfrm>
            <a:custGeom>
              <a:avLst/>
              <a:gdLst>
                <a:gd name="connsiteX0" fmla="*/ 1168411 w 1171024"/>
                <a:gd name="connsiteY0" fmla="*/ 643703 h 1232348"/>
                <a:gd name="connsiteX1" fmla="*/ 582899 w 1171024"/>
                <a:gd name="connsiteY1" fmla="*/ 1229227 h 1232348"/>
                <a:gd name="connsiteX2" fmla="*/ -2614 w 1171024"/>
                <a:gd name="connsiteY2" fmla="*/ 643703 h 1232348"/>
                <a:gd name="connsiteX3" fmla="*/ 351768 w 1171024"/>
                <a:gd name="connsiteY3" fmla="*/ 105665 h 1232348"/>
                <a:gd name="connsiteX4" fmla="*/ 347421 w 1171024"/>
                <a:gd name="connsiteY4" fmla="*/ 105665 h 1232348"/>
                <a:gd name="connsiteX5" fmla="*/ 406016 w 1171024"/>
                <a:gd name="connsiteY5" fmla="*/ 57430 h 1232348"/>
                <a:gd name="connsiteX6" fmla="*/ 449264 w 1171024"/>
                <a:gd name="connsiteY6" fmla="*/ -3121 h 1232348"/>
                <a:gd name="connsiteX7" fmla="*/ 580641 w 1171024"/>
                <a:gd name="connsiteY7" fmla="*/ -3121 h 1232348"/>
                <a:gd name="connsiteX8" fmla="*/ 585132 w 1171024"/>
                <a:gd name="connsiteY8" fmla="*/ -3121 h 1232348"/>
                <a:gd name="connsiteX9" fmla="*/ 716545 w 1171024"/>
                <a:gd name="connsiteY9" fmla="*/ -3121 h 1232348"/>
                <a:gd name="connsiteX10" fmla="*/ 759782 w 1171024"/>
                <a:gd name="connsiteY10" fmla="*/ 57430 h 1232348"/>
                <a:gd name="connsiteX11" fmla="*/ 818364 w 1171024"/>
                <a:gd name="connsiteY11" fmla="*/ 105665 h 1232348"/>
                <a:gd name="connsiteX12" fmla="*/ 814017 w 1171024"/>
                <a:gd name="connsiteY12" fmla="*/ 105665 h 1232348"/>
                <a:gd name="connsiteX13" fmla="*/ 1168411 w 1171024"/>
                <a:gd name="connsiteY13" fmla="*/ 643703 h 12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1024" h="1232348">
                  <a:moveTo>
                    <a:pt x="1168411" y="643703"/>
                  </a:moveTo>
                  <a:cubicBezTo>
                    <a:pt x="1168411" y="967078"/>
                    <a:pt x="906262" y="1229227"/>
                    <a:pt x="582899" y="1229227"/>
                  </a:cubicBezTo>
                  <a:cubicBezTo>
                    <a:pt x="259523" y="1229227"/>
                    <a:pt x="-2614" y="967078"/>
                    <a:pt x="-2614" y="643703"/>
                  </a:cubicBezTo>
                  <a:cubicBezTo>
                    <a:pt x="-2614" y="402442"/>
                    <a:pt x="143360" y="195314"/>
                    <a:pt x="351768" y="105665"/>
                  </a:cubicBezTo>
                  <a:lnTo>
                    <a:pt x="347421" y="105665"/>
                  </a:lnTo>
                  <a:cubicBezTo>
                    <a:pt x="347421" y="105665"/>
                    <a:pt x="397371" y="92046"/>
                    <a:pt x="406016" y="57430"/>
                  </a:cubicBezTo>
                  <a:cubicBezTo>
                    <a:pt x="406016" y="57430"/>
                    <a:pt x="399834" y="-3326"/>
                    <a:pt x="449264" y="-3121"/>
                  </a:cubicBezTo>
                  <a:lnTo>
                    <a:pt x="580641" y="-3121"/>
                  </a:lnTo>
                  <a:lnTo>
                    <a:pt x="585132" y="-3121"/>
                  </a:lnTo>
                  <a:lnTo>
                    <a:pt x="716545" y="-3121"/>
                  </a:lnTo>
                  <a:cubicBezTo>
                    <a:pt x="765963" y="-3326"/>
                    <a:pt x="759782" y="57430"/>
                    <a:pt x="759782" y="57430"/>
                  </a:cubicBezTo>
                  <a:cubicBezTo>
                    <a:pt x="754046" y="88689"/>
                    <a:pt x="818364" y="105665"/>
                    <a:pt x="818364" y="105665"/>
                  </a:cubicBezTo>
                  <a:lnTo>
                    <a:pt x="814017" y="105665"/>
                  </a:lnTo>
                  <a:cubicBezTo>
                    <a:pt x="1022437" y="195314"/>
                    <a:pt x="1168411" y="402442"/>
                    <a:pt x="1168411" y="643703"/>
                  </a:cubicBezTo>
                </a:path>
              </a:pathLst>
            </a:custGeom>
            <a:solidFill>
              <a:srgbClr val="FBC244"/>
            </a:solidFill>
            <a:ln w="120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D32A2D-90F4-90A7-E748-6A999502F30E}"/>
                </a:ext>
              </a:extLst>
            </p:cNvPr>
            <p:cNvSpPr/>
            <p:nvPr/>
          </p:nvSpPr>
          <p:spPr>
            <a:xfrm flipV="1">
              <a:off x="5056326" y="1172972"/>
              <a:ext cx="1171024" cy="11192"/>
            </a:xfrm>
            <a:custGeom>
              <a:avLst/>
              <a:gdLst>
                <a:gd name="connsiteX0" fmla="*/ 1168411 w 1171024"/>
                <a:gd name="connsiteY0" fmla="*/ -3156 h 11192"/>
                <a:gd name="connsiteX1" fmla="*/ 1168411 w 1171024"/>
                <a:gd name="connsiteY1" fmla="*/ -3047 h 11192"/>
                <a:gd name="connsiteX2" fmla="*/ 1168411 w 1171024"/>
                <a:gd name="connsiteY2" fmla="*/ -3156 h 11192"/>
                <a:gd name="connsiteX3" fmla="*/ -2614 w 1171024"/>
                <a:gd name="connsiteY3" fmla="*/ -2951 h 11192"/>
                <a:gd name="connsiteX4" fmla="*/ -2614 w 1171024"/>
                <a:gd name="connsiteY4" fmla="*/ -2806 h 11192"/>
                <a:gd name="connsiteX5" fmla="*/ -2614 w 1171024"/>
                <a:gd name="connsiteY5" fmla="*/ -2951 h 11192"/>
                <a:gd name="connsiteX6" fmla="*/ 1168399 w 1171024"/>
                <a:gd name="connsiteY6" fmla="*/ -2673 h 11192"/>
                <a:gd name="connsiteX7" fmla="*/ 1168399 w 1171024"/>
                <a:gd name="connsiteY7" fmla="*/ -2540 h 11192"/>
                <a:gd name="connsiteX8" fmla="*/ 1168399 w 1171024"/>
                <a:gd name="connsiteY8" fmla="*/ -2673 h 11192"/>
                <a:gd name="connsiteX9" fmla="*/ 1168399 w 1171024"/>
                <a:gd name="connsiteY9" fmla="*/ -2178 h 11192"/>
                <a:gd name="connsiteX10" fmla="*/ 1168399 w 1171024"/>
                <a:gd name="connsiteY10" fmla="*/ -2105 h 11192"/>
                <a:gd name="connsiteX11" fmla="*/ 1168399 w 1171024"/>
                <a:gd name="connsiteY11" fmla="*/ -2178 h 11192"/>
                <a:gd name="connsiteX12" fmla="*/ -2614 w 1171024"/>
                <a:gd name="connsiteY12" fmla="*/ -2129 h 11192"/>
                <a:gd name="connsiteX13" fmla="*/ -2614 w 1171024"/>
                <a:gd name="connsiteY13" fmla="*/ -2021 h 11192"/>
                <a:gd name="connsiteX14" fmla="*/ -2614 w 1171024"/>
                <a:gd name="connsiteY14" fmla="*/ -2129 h 11192"/>
                <a:gd name="connsiteX15" fmla="*/ 1168399 w 1171024"/>
                <a:gd name="connsiteY15" fmla="*/ -1671 h 11192"/>
                <a:gd name="connsiteX16" fmla="*/ 1168399 w 1171024"/>
                <a:gd name="connsiteY16" fmla="*/ -1646 h 11192"/>
                <a:gd name="connsiteX17" fmla="*/ 1168399 w 1171024"/>
                <a:gd name="connsiteY17" fmla="*/ -1671 h 11192"/>
                <a:gd name="connsiteX18" fmla="*/ -2614 w 1171024"/>
                <a:gd name="connsiteY18" fmla="*/ -1333 h 11192"/>
                <a:gd name="connsiteX19" fmla="*/ -2614 w 1171024"/>
                <a:gd name="connsiteY19" fmla="*/ -1296 h 11192"/>
                <a:gd name="connsiteX20" fmla="*/ -2614 w 1171024"/>
                <a:gd name="connsiteY20" fmla="*/ -1333 h 11192"/>
                <a:gd name="connsiteX21" fmla="*/ -2614 w 1171024"/>
                <a:gd name="connsiteY21" fmla="*/ -596 h 11192"/>
                <a:gd name="connsiteX22" fmla="*/ -2614 w 1171024"/>
                <a:gd name="connsiteY22" fmla="*/ -475 h 11192"/>
                <a:gd name="connsiteX23" fmla="*/ -2614 w 1171024"/>
                <a:gd name="connsiteY23" fmla="*/ -596 h 11192"/>
                <a:gd name="connsiteX24" fmla="*/ -2602 w 1171024"/>
                <a:gd name="connsiteY24" fmla="*/ 213 h 11192"/>
                <a:gd name="connsiteX25" fmla="*/ -2602 w 1171024"/>
                <a:gd name="connsiteY25" fmla="*/ 321 h 11192"/>
                <a:gd name="connsiteX26" fmla="*/ -2602 w 1171024"/>
                <a:gd name="connsiteY26" fmla="*/ 213 h 11192"/>
                <a:gd name="connsiteX27" fmla="*/ -2602 w 1171024"/>
                <a:gd name="connsiteY27" fmla="*/ 1010 h 11192"/>
                <a:gd name="connsiteX28" fmla="*/ -2602 w 1171024"/>
                <a:gd name="connsiteY28" fmla="*/ 1034 h 11192"/>
                <a:gd name="connsiteX29" fmla="*/ -2602 w 1171024"/>
                <a:gd name="connsiteY29" fmla="*/ 1010 h 11192"/>
                <a:gd name="connsiteX30" fmla="*/ -2590 w 1171024"/>
                <a:gd name="connsiteY30" fmla="*/ 1746 h 11192"/>
                <a:gd name="connsiteX31" fmla="*/ -2590 w 1171024"/>
                <a:gd name="connsiteY31" fmla="*/ 1867 h 11192"/>
                <a:gd name="connsiteX32" fmla="*/ -2590 w 1171024"/>
                <a:gd name="connsiteY32" fmla="*/ 1746 h 11192"/>
                <a:gd name="connsiteX33" fmla="*/ -2590 w 1171024"/>
                <a:gd name="connsiteY33" fmla="*/ 2579 h 11192"/>
                <a:gd name="connsiteX34" fmla="*/ -2590 w 1171024"/>
                <a:gd name="connsiteY34" fmla="*/ 2604 h 11192"/>
                <a:gd name="connsiteX35" fmla="*/ -2590 w 1171024"/>
                <a:gd name="connsiteY35" fmla="*/ 2579 h 11192"/>
                <a:gd name="connsiteX36" fmla="*/ -2578 w 1171024"/>
                <a:gd name="connsiteY36" fmla="*/ 3328 h 11192"/>
                <a:gd name="connsiteX37" fmla="*/ -2578 w 1171024"/>
                <a:gd name="connsiteY37" fmla="*/ 3376 h 11192"/>
                <a:gd name="connsiteX38" fmla="*/ -2578 w 1171024"/>
                <a:gd name="connsiteY38" fmla="*/ 3328 h 11192"/>
                <a:gd name="connsiteX39" fmla="*/ -2566 w 1171024"/>
                <a:gd name="connsiteY39" fmla="*/ 4089 h 11192"/>
                <a:gd name="connsiteX40" fmla="*/ -2566 w 1171024"/>
                <a:gd name="connsiteY40" fmla="*/ 4197 h 11192"/>
                <a:gd name="connsiteX41" fmla="*/ -2566 w 1171024"/>
                <a:gd name="connsiteY41" fmla="*/ 4089 h 11192"/>
                <a:gd name="connsiteX42" fmla="*/ -2554 w 1171024"/>
                <a:gd name="connsiteY42" fmla="*/ 4910 h 11192"/>
                <a:gd name="connsiteX43" fmla="*/ -2554 w 1171024"/>
                <a:gd name="connsiteY43" fmla="*/ 4934 h 11192"/>
                <a:gd name="connsiteX44" fmla="*/ -2554 w 1171024"/>
                <a:gd name="connsiteY44" fmla="*/ 4910 h 11192"/>
                <a:gd name="connsiteX45" fmla="*/ -2541 w 1171024"/>
                <a:gd name="connsiteY45" fmla="*/ 5682 h 11192"/>
                <a:gd name="connsiteX46" fmla="*/ -2541 w 1171024"/>
                <a:gd name="connsiteY46" fmla="*/ 5707 h 11192"/>
                <a:gd name="connsiteX47" fmla="*/ -2541 w 1171024"/>
                <a:gd name="connsiteY47" fmla="*/ 5682 h 11192"/>
                <a:gd name="connsiteX48" fmla="*/ -2529 w 1171024"/>
                <a:gd name="connsiteY48" fmla="*/ 6443 h 11192"/>
                <a:gd name="connsiteX49" fmla="*/ -2529 w 1171024"/>
                <a:gd name="connsiteY49" fmla="*/ 6515 h 11192"/>
                <a:gd name="connsiteX50" fmla="*/ -2529 w 1171024"/>
                <a:gd name="connsiteY50" fmla="*/ 6443 h 11192"/>
                <a:gd name="connsiteX51" fmla="*/ -2505 w 1171024"/>
                <a:gd name="connsiteY51" fmla="*/ 8013 h 11192"/>
                <a:gd name="connsiteX52" fmla="*/ -2505 w 1171024"/>
                <a:gd name="connsiteY52" fmla="*/ 8037 h 11192"/>
                <a:gd name="connsiteX53" fmla="*/ -2505 w 1171024"/>
                <a:gd name="connsiteY53" fmla="*/ 8013 h 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71024" h="11192">
                  <a:moveTo>
                    <a:pt x="1168411" y="-3156"/>
                  </a:moveTo>
                  <a:cubicBezTo>
                    <a:pt x="1168411" y="-3119"/>
                    <a:pt x="1168411" y="-3083"/>
                    <a:pt x="1168411" y="-3047"/>
                  </a:cubicBezTo>
                  <a:cubicBezTo>
                    <a:pt x="1168411" y="-3083"/>
                    <a:pt x="1168411" y="-3119"/>
                    <a:pt x="1168411" y="-3156"/>
                  </a:cubicBezTo>
                  <a:moveTo>
                    <a:pt x="-2614" y="-2951"/>
                  </a:moveTo>
                  <a:cubicBezTo>
                    <a:pt x="-2614" y="-2902"/>
                    <a:pt x="-2614" y="-2866"/>
                    <a:pt x="-2614" y="-2806"/>
                  </a:cubicBezTo>
                  <a:cubicBezTo>
                    <a:pt x="-2614" y="-2854"/>
                    <a:pt x="-2614" y="-2902"/>
                    <a:pt x="-2614" y="-2951"/>
                  </a:cubicBezTo>
                  <a:moveTo>
                    <a:pt x="1168399" y="-2673"/>
                  </a:moveTo>
                  <a:cubicBezTo>
                    <a:pt x="1168399" y="-2612"/>
                    <a:pt x="1168399" y="-2600"/>
                    <a:pt x="1168399" y="-2540"/>
                  </a:cubicBezTo>
                  <a:cubicBezTo>
                    <a:pt x="1168399" y="-2588"/>
                    <a:pt x="1168399" y="-2625"/>
                    <a:pt x="1168399" y="-2673"/>
                  </a:cubicBezTo>
                  <a:moveTo>
                    <a:pt x="1168399" y="-2178"/>
                  </a:moveTo>
                  <a:cubicBezTo>
                    <a:pt x="1168399" y="-2154"/>
                    <a:pt x="1168399" y="-2117"/>
                    <a:pt x="1168399" y="-2105"/>
                  </a:cubicBezTo>
                  <a:cubicBezTo>
                    <a:pt x="1168399" y="-2129"/>
                    <a:pt x="1168399" y="-2154"/>
                    <a:pt x="1168399" y="-2178"/>
                  </a:cubicBezTo>
                  <a:moveTo>
                    <a:pt x="-2614" y="-2129"/>
                  </a:moveTo>
                  <a:cubicBezTo>
                    <a:pt x="-2614" y="-2093"/>
                    <a:pt x="-2614" y="-2057"/>
                    <a:pt x="-2614" y="-2021"/>
                  </a:cubicBezTo>
                  <a:cubicBezTo>
                    <a:pt x="-2614" y="-2045"/>
                    <a:pt x="-2614" y="-2105"/>
                    <a:pt x="-2614" y="-2129"/>
                  </a:cubicBezTo>
                  <a:moveTo>
                    <a:pt x="1168399" y="-1671"/>
                  </a:moveTo>
                  <a:cubicBezTo>
                    <a:pt x="1168399" y="-1646"/>
                    <a:pt x="1168399" y="-1671"/>
                    <a:pt x="1168399" y="-1646"/>
                  </a:cubicBezTo>
                  <a:cubicBezTo>
                    <a:pt x="1168399" y="-1659"/>
                    <a:pt x="1168399" y="-1671"/>
                    <a:pt x="1168399" y="-1671"/>
                  </a:cubicBezTo>
                  <a:moveTo>
                    <a:pt x="-2614" y="-1333"/>
                  </a:moveTo>
                  <a:cubicBezTo>
                    <a:pt x="-2614" y="-1320"/>
                    <a:pt x="-2614" y="-1320"/>
                    <a:pt x="-2614" y="-1296"/>
                  </a:cubicBezTo>
                  <a:cubicBezTo>
                    <a:pt x="-2614" y="-1320"/>
                    <a:pt x="-2614" y="-1320"/>
                    <a:pt x="-2614" y="-1333"/>
                  </a:cubicBezTo>
                  <a:moveTo>
                    <a:pt x="-2614" y="-596"/>
                  </a:moveTo>
                  <a:cubicBezTo>
                    <a:pt x="-2614" y="-560"/>
                    <a:pt x="-2614" y="-512"/>
                    <a:pt x="-2614" y="-475"/>
                  </a:cubicBezTo>
                  <a:cubicBezTo>
                    <a:pt x="-2614" y="-524"/>
                    <a:pt x="-2614" y="-560"/>
                    <a:pt x="-2614" y="-596"/>
                  </a:cubicBezTo>
                  <a:moveTo>
                    <a:pt x="-2602" y="213"/>
                  </a:moveTo>
                  <a:cubicBezTo>
                    <a:pt x="-2602" y="261"/>
                    <a:pt x="-2602" y="273"/>
                    <a:pt x="-2602" y="321"/>
                  </a:cubicBezTo>
                  <a:cubicBezTo>
                    <a:pt x="-2602" y="285"/>
                    <a:pt x="-2602" y="249"/>
                    <a:pt x="-2602" y="213"/>
                  </a:cubicBezTo>
                  <a:moveTo>
                    <a:pt x="-2602" y="1010"/>
                  </a:moveTo>
                  <a:lnTo>
                    <a:pt x="-2602" y="1034"/>
                  </a:lnTo>
                  <a:lnTo>
                    <a:pt x="-2602" y="1010"/>
                  </a:lnTo>
                  <a:moveTo>
                    <a:pt x="-2590" y="1746"/>
                  </a:moveTo>
                  <a:cubicBezTo>
                    <a:pt x="-2590" y="1783"/>
                    <a:pt x="-2590" y="1831"/>
                    <a:pt x="-2590" y="1867"/>
                  </a:cubicBezTo>
                  <a:cubicBezTo>
                    <a:pt x="-2590" y="1831"/>
                    <a:pt x="-2590" y="1783"/>
                    <a:pt x="-2590" y="1746"/>
                  </a:cubicBezTo>
                  <a:moveTo>
                    <a:pt x="-2590" y="2579"/>
                  </a:moveTo>
                  <a:lnTo>
                    <a:pt x="-2590" y="2604"/>
                  </a:lnTo>
                  <a:cubicBezTo>
                    <a:pt x="-2590" y="2579"/>
                    <a:pt x="-2590" y="2604"/>
                    <a:pt x="-2590" y="2579"/>
                  </a:cubicBezTo>
                  <a:moveTo>
                    <a:pt x="-2578" y="3328"/>
                  </a:moveTo>
                  <a:cubicBezTo>
                    <a:pt x="-2578" y="3340"/>
                    <a:pt x="-2578" y="3364"/>
                    <a:pt x="-2578" y="3376"/>
                  </a:cubicBezTo>
                  <a:cubicBezTo>
                    <a:pt x="-2578" y="3364"/>
                    <a:pt x="-2578" y="3352"/>
                    <a:pt x="-2578" y="3328"/>
                  </a:cubicBezTo>
                  <a:moveTo>
                    <a:pt x="-2566" y="4089"/>
                  </a:moveTo>
                  <a:cubicBezTo>
                    <a:pt x="-2566" y="4125"/>
                    <a:pt x="-2566" y="4161"/>
                    <a:pt x="-2566" y="4197"/>
                  </a:cubicBezTo>
                  <a:cubicBezTo>
                    <a:pt x="-2566" y="4149"/>
                    <a:pt x="-2566" y="4137"/>
                    <a:pt x="-2566" y="4089"/>
                  </a:cubicBezTo>
                  <a:moveTo>
                    <a:pt x="-2554" y="4910"/>
                  </a:moveTo>
                  <a:lnTo>
                    <a:pt x="-2554" y="4934"/>
                  </a:lnTo>
                  <a:lnTo>
                    <a:pt x="-2554" y="4910"/>
                  </a:lnTo>
                  <a:moveTo>
                    <a:pt x="-2541" y="5682"/>
                  </a:moveTo>
                  <a:lnTo>
                    <a:pt x="-2541" y="5707"/>
                  </a:lnTo>
                  <a:lnTo>
                    <a:pt x="-2541" y="5682"/>
                  </a:lnTo>
                  <a:moveTo>
                    <a:pt x="-2529" y="6443"/>
                  </a:moveTo>
                  <a:cubicBezTo>
                    <a:pt x="-2529" y="6479"/>
                    <a:pt x="-2529" y="6479"/>
                    <a:pt x="-2529" y="6515"/>
                  </a:cubicBezTo>
                  <a:cubicBezTo>
                    <a:pt x="-2529" y="6491"/>
                    <a:pt x="-2529" y="6467"/>
                    <a:pt x="-2529" y="6443"/>
                  </a:cubicBezTo>
                  <a:moveTo>
                    <a:pt x="-2505" y="8013"/>
                  </a:moveTo>
                  <a:lnTo>
                    <a:pt x="-2505" y="8037"/>
                  </a:lnTo>
                  <a:cubicBezTo>
                    <a:pt x="-2505" y="8013"/>
                    <a:pt x="-2505" y="8037"/>
                    <a:pt x="-2505" y="8013"/>
                  </a:cubicBezTo>
                </a:path>
              </a:pathLst>
            </a:custGeom>
            <a:solidFill>
              <a:srgbClr val="FDD952"/>
            </a:solidFill>
            <a:ln w="120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A3A7E1-3823-EACD-9451-7F1AAD8E5B47}"/>
                </a:ext>
              </a:extLst>
            </p:cNvPr>
            <p:cNvSpPr/>
            <p:nvPr/>
          </p:nvSpPr>
          <p:spPr>
            <a:xfrm flipV="1">
              <a:off x="5056326" y="622643"/>
              <a:ext cx="1171024" cy="1208840"/>
            </a:xfrm>
            <a:custGeom>
              <a:avLst/>
              <a:gdLst>
                <a:gd name="connsiteX0" fmla="*/ 716798 w 1171024"/>
                <a:gd name="connsiteY0" fmla="*/ -3110 h 1208840"/>
                <a:gd name="connsiteX1" fmla="*/ 716545 w 1171024"/>
                <a:gd name="connsiteY1" fmla="*/ -3110 h 1208840"/>
                <a:gd name="connsiteX2" fmla="*/ 585132 w 1171024"/>
                <a:gd name="connsiteY2" fmla="*/ -3110 h 1208840"/>
                <a:gd name="connsiteX3" fmla="*/ 580641 w 1171024"/>
                <a:gd name="connsiteY3" fmla="*/ -3110 h 1208840"/>
                <a:gd name="connsiteX4" fmla="*/ 449264 w 1171024"/>
                <a:gd name="connsiteY4" fmla="*/ -3110 h 1208840"/>
                <a:gd name="connsiteX5" fmla="*/ 448999 w 1171024"/>
                <a:gd name="connsiteY5" fmla="*/ -3110 h 1208840"/>
                <a:gd name="connsiteX6" fmla="*/ 405774 w 1171024"/>
                <a:gd name="connsiteY6" fmla="*/ 51138 h 1208840"/>
                <a:gd name="connsiteX7" fmla="*/ 406016 w 1171024"/>
                <a:gd name="connsiteY7" fmla="*/ 57440 h 1208840"/>
                <a:gd name="connsiteX8" fmla="*/ 406016 w 1171024"/>
                <a:gd name="connsiteY8" fmla="*/ 57440 h 1208840"/>
                <a:gd name="connsiteX9" fmla="*/ 406016 w 1171024"/>
                <a:gd name="connsiteY9" fmla="*/ 57440 h 1208840"/>
                <a:gd name="connsiteX10" fmla="*/ 347421 w 1171024"/>
                <a:gd name="connsiteY10" fmla="*/ 105676 h 1208840"/>
                <a:gd name="connsiteX11" fmla="*/ 351768 w 1171024"/>
                <a:gd name="connsiteY11" fmla="*/ 105676 h 1208840"/>
                <a:gd name="connsiteX12" fmla="*/ 351768 w 1171024"/>
                <a:gd name="connsiteY12" fmla="*/ 105676 h 1208840"/>
                <a:gd name="connsiteX13" fmla="*/ -2614 w 1171024"/>
                <a:gd name="connsiteY13" fmla="*/ 643713 h 1208840"/>
                <a:gd name="connsiteX14" fmla="*/ -2614 w 1171024"/>
                <a:gd name="connsiteY14" fmla="*/ 644414 h 1208840"/>
                <a:gd name="connsiteX15" fmla="*/ -2614 w 1171024"/>
                <a:gd name="connsiteY15" fmla="*/ 644559 h 1208840"/>
                <a:gd name="connsiteX16" fmla="*/ -2614 w 1171024"/>
                <a:gd name="connsiteY16" fmla="*/ 645235 h 1208840"/>
                <a:gd name="connsiteX17" fmla="*/ -2614 w 1171024"/>
                <a:gd name="connsiteY17" fmla="*/ 645343 h 1208840"/>
                <a:gd name="connsiteX18" fmla="*/ -2614 w 1171024"/>
                <a:gd name="connsiteY18" fmla="*/ 646032 h 1208840"/>
                <a:gd name="connsiteX19" fmla="*/ -2614 w 1171024"/>
                <a:gd name="connsiteY19" fmla="*/ 646068 h 1208840"/>
                <a:gd name="connsiteX20" fmla="*/ -2614 w 1171024"/>
                <a:gd name="connsiteY20" fmla="*/ 646768 h 1208840"/>
                <a:gd name="connsiteX21" fmla="*/ -2614 w 1171024"/>
                <a:gd name="connsiteY21" fmla="*/ 646889 h 1208840"/>
                <a:gd name="connsiteX22" fmla="*/ -2602 w 1171024"/>
                <a:gd name="connsiteY22" fmla="*/ 647577 h 1208840"/>
                <a:gd name="connsiteX23" fmla="*/ -2602 w 1171024"/>
                <a:gd name="connsiteY23" fmla="*/ 647686 h 1208840"/>
                <a:gd name="connsiteX24" fmla="*/ -2602 w 1171024"/>
                <a:gd name="connsiteY24" fmla="*/ 648374 h 1208840"/>
                <a:gd name="connsiteX25" fmla="*/ -2602 w 1171024"/>
                <a:gd name="connsiteY25" fmla="*/ 648398 h 1208840"/>
                <a:gd name="connsiteX26" fmla="*/ -2590 w 1171024"/>
                <a:gd name="connsiteY26" fmla="*/ 649110 h 1208840"/>
                <a:gd name="connsiteX27" fmla="*/ -2590 w 1171024"/>
                <a:gd name="connsiteY27" fmla="*/ 649231 h 1208840"/>
                <a:gd name="connsiteX28" fmla="*/ -2590 w 1171024"/>
                <a:gd name="connsiteY28" fmla="*/ 649944 h 1208840"/>
                <a:gd name="connsiteX29" fmla="*/ -2590 w 1171024"/>
                <a:gd name="connsiteY29" fmla="*/ 649968 h 1208840"/>
                <a:gd name="connsiteX30" fmla="*/ -2578 w 1171024"/>
                <a:gd name="connsiteY30" fmla="*/ 650692 h 1208840"/>
                <a:gd name="connsiteX31" fmla="*/ -2578 w 1171024"/>
                <a:gd name="connsiteY31" fmla="*/ 650740 h 1208840"/>
                <a:gd name="connsiteX32" fmla="*/ -2566 w 1171024"/>
                <a:gd name="connsiteY32" fmla="*/ 651453 h 1208840"/>
                <a:gd name="connsiteX33" fmla="*/ -2566 w 1171024"/>
                <a:gd name="connsiteY33" fmla="*/ 651562 h 1208840"/>
                <a:gd name="connsiteX34" fmla="*/ -2554 w 1171024"/>
                <a:gd name="connsiteY34" fmla="*/ 652274 h 1208840"/>
                <a:gd name="connsiteX35" fmla="*/ -2554 w 1171024"/>
                <a:gd name="connsiteY35" fmla="*/ 652298 h 1208840"/>
                <a:gd name="connsiteX36" fmla="*/ -2541 w 1171024"/>
                <a:gd name="connsiteY36" fmla="*/ 653047 h 1208840"/>
                <a:gd name="connsiteX37" fmla="*/ -2541 w 1171024"/>
                <a:gd name="connsiteY37" fmla="*/ 653071 h 1208840"/>
                <a:gd name="connsiteX38" fmla="*/ -2529 w 1171024"/>
                <a:gd name="connsiteY38" fmla="*/ 653807 h 1208840"/>
                <a:gd name="connsiteX39" fmla="*/ -2529 w 1171024"/>
                <a:gd name="connsiteY39" fmla="*/ 653880 h 1208840"/>
                <a:gd name="connsiteX40" fmla="*/ -2505 w 1171024"/>
                <a:gd name="connsiteY40" fmla="*/ 655377 h 1208840"/>
                <a:gd name="connsiteX41" fmla="*/ -2505 w 1171024"/>
                <a:gd name="connsiteY41" fmla="*/ 655401 h 1208840"/>
                <a:gd name="connsiteX42" fmla="*/ 418730 w 1171024"/>
                <a:gd name="connsiteY42" fmla="*/ 1205730 h 1208840"/>
                <a:gd name="connsiteX43" fmla="*/ 217916 w 1171024"/>
                <a:gd name="connsiteY43" fmla="*/ 907794 h 1208840"/>
                <a:gd name="connsiteX44" fmla="*/ 282451 w 1171024"/>
                <a:gd name="connsiteY44" fmla="*/ 457799 h 1208840"/>
                <a:gd name="connsiteX45" fmla="*/ 668008 w 1171024"/>
                <a:gd name="connsiteY45" fmla="*/ 256358 h 1208840"/>
                <a:gd name="connsiteX46" fmla="*/ 971811 w 1171024"/>
                <a:gd name="connsiteY46" fmla="*/ 362186 h 1208840"/>
                <a:gd name="connsiteX47" fmla="*/ 1117978 w 1171024"/>
                <a:gd name="connsiteY47" fmla="*/ 881412 h 1208840"/>
                <a:gd name="connsiteX48" fmla="*/ 1168399 w 1171024"/>
                <a:gd name="connsiteY48" fmla="*/ 645718 h 1208840"/>
                <a:gd name="connsiteX49" fmla="*/ 1168399 w 1171024"/>
                <a:gd name="connsiteY49" fmla="*/ 645693 h 1208840"/>
                <a:gd name="connsiteX50" fmla="*/ 1168399 w 1171024"/>
                <a:gd name="connsiteY50" fmla="*/ 645259 h 1208840"/>
                <a:gd name="connsiteX51" fmla="*/ 1168399 w 1171024"/>
                <a:gd name="connsiteY51" fmla="*/ 645186 h 1208840"/>
                <a:gd name="connsiteX52" fmla="*/ 1168399 w 1171024"/>
                <a:gd name="connsiteY52" fmla="*/ 644824 h 1208840"/>
                <a:gd name="connsiteX53" fmla="*/ 1168399 w 1171024"/>
                <a:gd name="connsiteY53" fmla="*/ 644691 h 1208840"/>
                <a:gd name="connsiteX54" fmla="*/ 1168411 w 1171024"/>
                <a:gd name="connsiteY54" fmla="*/ 644317 h 1208840"/>
                <a:gd name="connsiteX55" fmla="*/ 1168411 w 1171024"/>
                <a:gd name="connsiteY55" fmla="*/ 644208 h 1208840"/>
                <a:gd name="connsiteX56" fmla="*/ 1168411 w 1171024"/>
                <a:gd name="connsiteY56" fmla="*/ 643713 h 1208840"/>
                <a:gd name="connsiteX57" fmla="*/ 814017 w 1171024"/>
                <a:gd name="connsiteY57" fmla="*/ 105676 h 1208840"/>
                <a:gd name="connsiteX58" fmla="*/ 814017 w 1171024"/>
                <a:gd name="connsiteY58" fmla="*/ 105676 h 1208840"/>
                <a:gd name="connsiteX59" fmla="*/ 814017 w 1171024"/>
                <a:gd name="connsiteY59" fmla="*/ 105676 h 1208840"/>
                <a:gd name="connsiteX60" fmla="*/ 818364 w 1171024"/>
                <a:gd name="connsiteY60" fmla="*/ 105676 h 1208840"/>
                <a:gd name="connsiteX61" fmla="*/ 759419 w 1171024"/>
                <a:gd name="connsiteY61" fmla="*/ 61389 h 1208840"/>
                <a:gd name="connsiteX62" fmla="*/ 759782 w 1171024"/>
                <a:gd name="connsiteY62" fmla="*/ 57440 h 1208840"/>
                <a:gd name="connsiteX63" fmla="*/ 760023 w 1171024"/>
                <a:gd name="connsiteY63" fmla="*/ 51138 h 1208840"/>
                <a:gd name="connsiteX64" fmla="*/ 716798 w 1171024"/>
                <a:gd name="connsiteY64" fmla="*/ -3110 h 1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1024" h="1208840">
                  <a:moveTo>
                    <a:pt x="716798" y="-3110"/>
                  </a:moveTo>
                  <a:cubicBezTo>
                    <a:pt x="716714" y="-3110"/>
                    <a:pt x="716629" y="-3110"/>
                    <a:pt x="716545" y="-3110"/>
                  </a:cubicBezTo>
                  <a:lnTo>
                    <a:pt x="585132" y="-3110"/>
                  </a:lnTo>
                  <a:lnTo>
                    <a:pt x="580641" y="-3110"/>
                  </a:lnTo>
                  <a:lnTo>
                    <a:pt x="449264" y="-3110"/>
                  </a:lnTo>
                  <a:cubicBezTo>
                    <a:pt x="449168" y="-3110"/>
                    <a:pt x="449083" y="-3110"/>
                    <a:pt x="448999" y="-3110"/>
                  </a:cubicBezTo>
                  <a:cubicBezTo>
                    <a:pt x="409698" y="-3110"/>
                    <a:pt x="405774" y="35623"/>
                    <a:pt x="405774" y="51138"/>
                  </a:cubicBezTo>
                  <a:cubicBezTo>
                    <a:pt x="405774" y="55013"/>
                    <a:pt x="406016" y="57440"/>
                    <a:pt x="406016" y="57440"/>
                  </a:cubicBezTo>
                  <a:lnTo>
                    <a:pt x="406016" y="57440"/>
                  </a:lnTo>
                  <a:lnTo>
                    <a:pt x="406016" y="57440"/>
                  </a:lnTo>
                  <a:cubicBezTo>
                    <a:pt x="397371" y="92056"/>
                    <a:pt x="347421" y="105676"/>
                    <a:pt x="347421" y="105676"/>
                  </a:cubicBezTo>
                  <a:lnTo>
                    <a:pt x="351768" y="105676"/>
                  </a:lnTo>
                  <a:lnTo>
                    <a:pt x="351768" y="105676"/>
                  </a:lnTo>
                  <a:cubicBezTo>
                    <a:pt x="143360" y="195324"/>
                    <a:pt x="-2614" y="402452"/>
                    <a:pt x="-2614" y="643713"/>
                  </a:cubicBezTo>
                  <a:cubicBezTo>
                    <a:pt x="-2614" y="643943"/>
                    <a:pt x="-2614" y="644184"/>
                    <a:pt x="-2614" y="644414"/>
                  </a:cubicBezTo>
                  <a:cubicBezTo>
                    <a:pt x="-2614" y="644462"/>
                    <a:pt x="-2614" y="644510"/>
                    <a:pt x="-2614" y="644559"/>
                  </a:cubicBezTo>
                  <a:cubicBezTo>
                    <a:pt x="-2614" y="644776"/>
                    <a:pt x="-2614" y="645005"/>
                    <a:pt x="-2614" y="645235"/>
                  </a:cubicBezTo>
                  <a:cubicBezTo>
                    <a:pt x="-2614" y="645259"/>
                    <a:pt x="-2614" y="645319"/>
                    <a:pt x="-2614" y="645343"/>
                  </a:cubicBezTo>
                  <a:cubicBezTo>
                    <a:pt x="-2614" y="645573"/>
                    <a:pt x="-2614" y="645802"/>
                    <a:pt x="-2614" y="646032"/>
                  </a:cubicBezTo>
                  <a:cubicBezTo>
                    <a:pt x="-2614" y="646044"/>
                    <a:pt x="-2614" y="646044"/>
                    <a:pt x="-2614" y="646068"/>
                  </a:cubicBezTo>
                  <a:cubicBezTo>
                    <a:pt x="-2614" y="646309"/>
                    <a:pt x="-2614" y="646526"/>
                    <a:pt x="-2614" y="646768"/>
                  </a:cubicBezTo>
                  <a:cubicBezTo>
                    <a:pt x="-2614" y="646804"/>
                    <a:pt x="-2614" y="646840"/>
                    <a:pt x="-2614" y="646889"/>
                  </a:cubicBezTo>
                  <a:cubicBezTo>
                    <a:pt x="-2602" y="647118"/>
                    <a:pt x="-2602" y="647348"/>
                    <a:pt x="-2602" y="647577"/>
                  </a:cubicBezTo>
                  <a:cubicBezTo>
                    <a:pt x="-2602" y="647613"/>
                    <a:pt x="-2602" y="647650"/>
                    <a:pt x="-2602" y="647686"/>
                  </a:cubicBezTo>
                  <a:cubicBezTo>
                    <a:pt x="-2602" y="647915"/>
                    <a:pt x="-2602" y="648145"/>
                    <a:pt x="-2602" y="648374"/>
                  </a:cubicBezTo>
                  <a:lnTo>
                    <a:pt x="-2602" y="648398"/>
                  </a:lnTo>
                  <a:cubicBezTo>
                    <a:pt x="-2602" y="648639"/>
                    <a:pt x="-2590" y="648869"/>
                    <a:pt x="-2590" y="649110"/>
                  </a:cubicBezTo>
                  <a:cubicBezTo>
                    <a:pt x="-2590" y="649147"/>
                    <a:pt x="-2590" y="649195"/>
                    <a:pt x="-2590" y="649231"/>
                  </a:cubicBezTo>
                  <a:cubicBezTo>
                    <a:pt x="-2590" y="649473"/>
                    <a:pt x="-2590" y="649702"/>
                    <a:pt x="-2590" y="649944"/>
                  </a:cubicBezTo>
                  <a:cubicBezTo>
                    <a:pt x="-2590" y="649968"/>
                    <a:pt x="-2590" y="649944"/>
                    <a:pt x="-2590" y="649968"/>
                  </a:cubicBezTo>
                  <a:cubicBezTo>
                    <a:pt x="-2578" y="650209"/>
                    <a:pt x="-2578" y="650451"/>
                    <a:pt x="-2578" y="650692"/>
                  </a:cubicBezTo>
                  <a:cubicBezTo>
                    <a:pt x="-2578" y="650716"/>
                    <a:pt x="-2578" y="650728"/>
                    <a:pt x="-2578" y="650740"/>
                  </a:cubicBezTo>
                  <a:cubicBezTo>
                    <a:pt x="-2578" y="650982"/>
                    <a:pt x="-2566" y="651211"/>
                    <a:pt x="-2566" y="651453"/>
                  </a:cubicBezTo>
                  <a:cubicBezTo>
                    <a:pt x="-2566" y="651501"/>
                    <a:pt x="-2566" y="651513"/>
                    <a:pt x="-2566" y="651562"/>
                  </a:cubicBezTo>
                  <a:cubicBezTo>
                    <a:pt x="-2566" y="651803"/>
                    <a:pt x="-2554" y="652032"/>
                    <a:pt x="-2554" y="652274"/>
                  </a:cubicBezTo>
                  <a:lnTo>
                    <a:pt x="-2554" y="652298"/>
                  </a:lnTo>
                  <a:cubicBezTo>
                    <a:pt x="-2554" y="652551"/>
                    <a:pt x="-2554" y="652781"/>
                    <a:pt x="-2541" y="653047"/>
                  </a:cubicBezTo>
                  <a:lnTo>
                    <a:pt x="-2541" y="653071"/>
                  </a:lnTo>
                  <a:cubicBezTo>
                    <a:pt x="-2541" y="653312"/>
                    <a:pt x="-2541" y="653566"/>
                    <a:pt x="-2529" y="653807"/>
                  </a:cubicBezTo>
                  <a:cubicBezTo>
                    <a:pt x="-2529" y="653831"/>
                    <a:pt x="-2529" y="653855"/>
                    <a:pt x="-2529" y="653880"/>
                  </a:cubicBezTo>
                  <a:cubicBezTo>
                    <a:pt x="-2517" y="654375"/>
                    <a:pt x="-2517" y="654882"/>
                    <a:pt x="-2505" y="655377"/>
                  </a:cubicBezTo>
                  <a:cubicBezTo>
                    <a:pt x="-2505" y="655401"/>
                    <a:pt x="-2505" y="655377"/>
                    <a:pt x="-2505" y="655401"/>
                  </a:cubicBezTo>
                  <a:cubicBezTo>
                    <a:pt x="2614" y="916632"/>
                    <a:pt x="178869" y="1135786"/>
                    <a:pt x="418730" y="1205730"/>
                  </a:cubicBezTo>
                  <a:cubicBezTo>
                    <a:pt x="329238" y="1123893"/>
                    <a:pt x="257193" y="1023776"/>
                    <a:pt x="217916" y="907794"/>
                  </a:cubicBezTo>
                  <a:cubicBezTo>
                    <a:pt x="165624" y="753344"/>
                    <a:pt x="195205" y="592931"/>
                    <a:pt x="282451" y="457799"/>
                  </a:cubicBezTo>
                  <a:cubicBezTo>
                    <a:pt x="368852" y="323972"/>
                    <a:pt x="517784" y="256358"/>
                    <a:pt x="668008" y="256358"/>
                  </a:cubicBezTo>
                  <a:cubicBezTo>
                    <a:pt x="776250" y="256358"/>
                    <a:pt x="885157" y="291457"/>
                    <a:pt x="971811" y="362186"/>
                  </a:cubicBezTo>
                  <a:cubicBezTo>
                    <a:pt x="1139687" y="499201"/>
                    <a:pt x="1158655" y="691212"/>
                    <a:pt x="1117978" y="881412"/>
                  </a:cubicBezTo>
                  <a:cubicBezTo>
                    <a:pt x="1150047" y="809331"/>
                    <a:pt x="1168121" y="729643"/>
                    <a:pt x="1168399" y="645718"/>
                  </a:cubicBezTo>
                  <a:cubicBezTo>
                    <a:pt x="1168399" y="645693"/>
                    <a:pt x="1168399" y="645718"/>
                    <a:pt x="1168399" y="645693"/>
                  </a:cubicBezTo>
                  <a:cubicBezTo>
                    <a:pt x="1168399" y="645549"/>
                    <a:pt x="1168399" y="645404"/>
                    <a:pt x="1168399" y="645259"/>
                  </a:cubicBezTo>
                  <a:cubicBezTo>
                    <a:pt x="1168399" y="645247"/>
                    <a:pt x="1168399" y="645211"/>
                    <a:pt x="1168399" y="645186"/>
                  </a:cubicBezTo>
                  <a:cubicBezTo>
                    <a:pt x="1168399" y="645066"/>
                    <a:pt x="1168399" y="644945"/>
                    <a:pt x="1168399" y="644824"/>
                  </a:cubicBezTo>
                  <a:cubicBezTo>
                    <a:pt x="1168399" y="644764"/>
                    <a:pt x="1168399" y="644752"/>
                    <a:pt x="1168399" y="644691"/>
                  </a:cubicBezTo>
                  <a:cubicBezTo>
                    <a:pt x="1168411" y="644571"/>
                    <a:pt x="1168411" y="644450"/>
                    <a:pt x="1168411" y="644317"/>
                  </a:cubicBezTo>
                  <a:cubicBezTo>
                    <a:pt x="1168411" y="644281"/>
                    <a:pt x="1168411" y="644245"/>
                    <a:pt x="1168411" y="644208"/>
                  </a:cubicBezTo>
                  <a:cubicBezTo>
                    <a:pt x="1168411" y="644039"/>
                    <a:pt x="1168411" y="643870"/>
                    <a:pt x="1168411" y="643713"/>
                  </a:cubicBezTo>
                  <a:cubicBezTo>
                    <a:pt x="1168411" y="402452"/>
                    <a:pt x="1022437" y="195324"/>
                    <a:pt x="814017" y="105676"/>
                  </a:cubicBezTo>
                  <a:lnTo>
                    <a:pt x="814017" y="105676"/>
                  </a:lnTo>
                  <a:lnTo>
                    <a:pt x="814017" y="105676"/>
                  </a:lnTo>
                  <a:lnTo>
                    <a:pt x="818364" y="105676"/>
                  </a:lnTo>
                  <a:cubicBezTo>
                    <a:pt x="818364" y="105676"/>
                    <a:pt x="759455" y="90125"/>
                    <a:pt x="759419" y="61389"/>
                  </a:cubicBezTo>
                  <a:cubicBezTo>
                    <a:pt x="759419" y="60097"/>
                    <a:pt x="759528" y="58780"/>
                    <a:pt x="759782" y="57440"/>
                  </a:cubicBezTo>
                  <a:cubicBezTo>
                    <a:pt x="759782" y="57440"/>
                    <a:pt x="760023" y="55013"/>
                    <a:pt x="760023" y="51138"/>
                  </a:cubicBezTo>
                  <a:cubicBezTo>
                    <a:pt x="760023" y="35623"/>
                    <a:pt x="756099" y="-3110"/>
                    <a:pt x="716798" y="-3110"/>
                  </a:cubicBezTo>
                </a:path>
              </a:pathLst>
            </a:custGeom>
            <a:solidFill>
              <a:srgbClr val="F9AB1E"/>
            </a:solidFill>
            <a:ln w="120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4591019-384B-8D6D-B9F6-C894B90511AA}"/>
                </a:ext>
              </a:extLst>
            </p:cNvPr>
            <p:cNvSpPr/>
            <p:nvPr/>
          </p:nvSpPr>
          <p:spPr>
            <a:xfrm flipV="1">
              <a:off x="5453618" y="1799536"/>
              <a:ext cx="376452" cy="202974"/>
            </a:xfrm>
            <a:custGeom>
              <a:avLst/>
              <a:gdLst>
                <a:gd name="connsiteX0" fmla="*/ -2614 w 376452"/>
                <a:gd name="connsiteY0" fmla="*/ 200497 h 202974"/>
                <a:gd name="connsiteX1" fmla="*/ 373839 w 376452"/>
                <a:gd name="connsiteY1" fmla="*/ 200497 h 202974"/>
                <a:gd name="connsiteX2" fmla="*/ 373839 w 376452"/>
                <a:gd name="connsiteY2" fmla="*/ -2478 h 202974"/>
                <a:gd name="connsiteX3" fmla="*/ -2614 w 376452"/>
                <a:gd name="connsiteY3" fmla="*/ -2478 h 202974"/>
                <a:gd name="connsiteX4" fmla="*/ -2614 w 376452"/>
                <a:gd name="connsiteY4" fmla="*/ 200497 h 20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52" h="202974">
                  <a:moveTo>
                    <a:pt x="-2614" y="200497"/>
                  </a:moveTo>
                  <a:lnTo>
                    <a:pt x="373839" y="200497"/>
                  </a:lnTo>
                  <a:lnTo>
                    <a:pt x="373839" y="-2478"/>
                  </a:lnTo>
                  <a:lnTo>
                    <a:pt x="-2614" y="-2478"/>
                  </a:lnTo>
                  <a:lnTo>
                    <a:pt x="-2614" y="200497"/>
                  </a:lnTo>
                </a:path>
              </a:pathLst>
            </a:custGeom>
            <a:solidFill>
              <a:srgbClr val="23357B"/>
            </a:solidFill>
            <a:ln w="120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F0D43B-5489-69CC-2802-2A629ED276C7}"/>
                </a:ext>
              </a:extLst>
            </p:cNvPr>
            <p:cNvSpPr/>
            <p:nvPr/>
          </p:nvSpPr>
          <p:spPr>
            <a:xfrm flipV="1">
              <a:off x="5453618" y="2002510"/>
              <a:ext cx="376452" cy="52581"/>
            </a:xfrm>
            <a:custGeom>
              <a:avLst/>
              <a:gdLst>
                <a:gd name="connsiteX0" fmla="*/ 264618 w 376452"/>
                <a:gd name="connsiteY0" fmla="*/ 50224 h 52581"/>
                <a:gd name="connsiteX1" fmla="*/ -2614 w 376452"/>
                <a:gd name="connsiteY1" fmla="*/ 50224 h 52581"/>
                <a:gd name="connsiteX2" fmla="*/ 42072 w 376452"/>
                <a:gd name="connsiteY2" fmla="*/ -2358 h 52581"/>
                <a:gd name="connsiteX3" fmla="*/ 329153 w 376452"/>
                <a:gd name="connsiteY3" fmla="*/ -2358 h 52581"/>
                <a:gd name="connsiteX4" fmla="*/ 373839 w 376452"/>
                <a:gd name="connsiteY4" fmla="*/ 50224 h 52581"/>
                <a:gd name="connsiteX5" fmla="*/ 264618 w 376452"/>
                <a:gd name="connsiteY5" fmla="*/ 50224 h 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52" h="52581">
                  <a:moveTo>
                    <a:pt x="264618" y="50224"/>
                  </a:moveTo>
                  <a:lnTo>
                    <a:pt x="-2614" y="50224"/>
                  </a:lnTo>
                  <a:lnTo>
                    <a:pt x="42072" y="-2358"/>
                  </a:lnTo>
                  <a:lnTo>
                    <a:pt x="329153" y="-2358"/>
                  </a:lnTo>
                  <a:lnTo>
                    <a:pt x="373839" y="50224"/>
                  </a:lnTo>
                  <a:lnTo>
                    <a:pt x="264618" y="50224"/>
                  </a:lnTo>
                </a:path>
              </a:pathLst>
            </a:custGeom>
            <a:solidFill>
              <a:srgbClr val="141F48"/>
            </a:solidFill>
            <a:ln w="120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359C5B1-8470-6A83-4D77-3CA50509F392}"/>
                </a:ext>
              </a:extLst>
            </p:cNvPr>
            <p:cNvSpPr/>
            <p:nvPr/>
          </p:nvSpPr>
          <p:spPr>
            <a:xfrm flipV="1">
              <a:off x="5562827" y="2055092"/>
              <a:ext cx="158011" cy="58003"/>
            </a:xfrm>
            <a:custGeom>
              <a:avLst/>
              <a:gdLst>
                <a:gd name="connsiteX0" fmla="*/ -2614 w 158011"/>
                <a:gd name="connsiteY0" fmla="*/ 55697 h 58003"/>
                <a:gd name="connsiteX1" fmla="*/ 76410 w 158011"/>
                <a:gd name="connsiteY1" fmla="*/ -2306 h 58003"/>
                <a:gd name="connsiteX2" fmla="*/ 155398 w 158011"/>
                <a:gd name="connsiteY2" fmla="*/ 55697 h 58003"/>
                <a:gd name="connsiteX3" fmla="*/ -2614 w 158011"/>
                <a:gd name="connsiteY3" fmla="*/ 55697 h 58003"/>
              </a:gdLst>
              <a:ahLst/>
              <a:cxnLst>
                <a:cxn ang="0">
                  <a:pos x="connsiteX0" y="connsiteY0"/>
                </a:cxn>
                <a:cxn ang="0">
                  <a:pos x="connsiteX1" y="connsiteY1"/>
                </a:cxn>
                <a:cxn ang="0">
                  <a:pos x="connsiteX2" y="connsiteY2"/>
                </a:cxn>
                <a:cxn ang="0">
                  <a:pos x="connsiteX3" y="connsiteY3"/>
                </a:cxn>
              </a:cxnLst>
              <a:rect l="l" t="t" r="r" b="b"/>
              <a:pathLst>
                <a:path w="158011" h="58003">
                  <a:moveTo>
                    <a:pt x="-2614" y="55697"/>
                  </a:moveTo>
                  <a:cubicBezTo>
                    <a:pt x="8217" y="22156"/>
                    <a:pt x="39198" y="-2306"/>
                    <a:pt x="76410" y="-2306"/>
                  </a:cubicBezTo>
                  <a:cubicBezTo>
                    <a:pt x="113549" y="-2306"/>
                    <a:pt x="144543" y="22156"/>
                    <a:pt x="155398" y="55697"/>
                  </a:cubicBezTo>
                  <a:lnTo>
                    <a:pt x="-2614" y="55697"/>
                  </a:lnTo>
                </a:path>
              </a:pathLst>
            </a:custGeom>
            <a:solidFill>
              <a:srgbClr val="0A1027"/>
            </a:solidFill>
            <a:ln w="120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46218BE-ECA6-7409-145A-64E21A9417FB}"/>
                </a:ext>
              </a:extLst>
            </p:cNvPr>
            <p:cNvSpPr/>
            <p:nvPr/>
          </p:nvSpPr>
          <p:spPr>
            <a:xfrm flipV="1">
              <a:off x="5441230" y="1839657"/>
              <a:ext cx="401216" cy="36137"/>
            </a:xfrm>
            <a:custGeom>
              <a:avLst/>
              <a:gdLst>
                <a:gd name="connsiteX0" fmla="*/ 398602 w 401216"/>
                <a:gd name="connsiteY0" fmla="*/ 5366 h 36137"/>
                <a:gd name="connsiteX1" fmla="*/ 390730 w 401216"/>
                <a:gd name="connsiteY1" fmla="*/ -2518 h 36137"/>
                <a:gd name="connsiteX2" fmla="*/ 5270 w 401216"/>
                <a:gd name="connsiteY2" fmla="*/ -2518 h 36137"/>
                <a:gd name="connsiteX3" fmla="*/ -2614 w 401216"/>
                <a:gd name="connsiteY3" fmla="*/ 5366 h 36137"/>
                <a:gd name="connsiteX4" fmla="*/ -2614 w 401216"/>
                <a:gd name="connsiteY4" fmla="*/ 25747 h 36137"/>
                <a:gd name="connsiteX5" fmla="*/ 5270 w 401216"/>
                <a:gd name="connsiteY5" fmla="*/ 33619 h 36137"/>
                <a:gd name="connsiteX6" fmla="*/ 390730 w 401216"/>
                <a:gd name="connsiteY6" fmla="*/ 33619 h 36137"/>
                <a:gd name="connsiteX7" fmla="*/ 398602 w 401216"/>
                <a:gd name="connsiteY7" fmla="*/ 25747 h 36137"/>
                <a:gd name="connsiteX8" fmla="*/ 398602 w 401216"/>
                <a:gd name="connsiteY8" fmla="*/ 5366 h 3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37">
                  <a:moveTo>
                    <a:pt x="398602" y="5366"/>
                  </a:moveTo>
                  <a:cubicBezTo>
                    <a:pt x="398602" y="1008"/>
                    <a:pt x="395089" y="-2518"/>
                    <a:pt x="390730" y="-2518"/>
                  </a:cubicBezTo>
                  <a:lnTo>
                    <a:pt x="5270" y="-2518"/>
                  </a:lnTo>
                  <a:cubicBezTo>
                    <a:pt x="912" y="-2518"/>
                    <a:pt x="-2614" y="1008"/>
                    <a:pt x="-2614" y="5366"/>
                  </a:cubicBezTo>
                  <a:lnTo>
                    <a:pt x="-2614" y="25747"/>
                  </a:lnTo>
                  <a:cubicBezTo>
                    <a:pt x="-2614" y="30106"/>
                    <a:pt x="912" y="33619"/>
                    <a:pt x="5270" y="33619"/>
                  </a:cubicBezTo>
                  <a:lnTo>
                    <a:pt x="390730" y="33619"/>
                  </a:lnTo>
                  <a:cubicBezTo>
                    <a:pt x="395089" y="33619"/>
                    <a:pt x="398602" y="30106"/>
                    <a:pt x="398602" y="25747"/>
                  </a:cubicBezTo>
                  <a:lnTo>
                    <a:pt x="398602" y="5366"/>
                  </a:lnTo>
                </a:path>
              </a:pathLst>
            </a:custGeom>
            <a:solidFill>
              <a:srgbClr val="165794"/>
            </a:solidFill>
            <a:ln w="120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F2C4AF4-EC58-036A-971C-D0B4C80FF46A}"/>
                </a:ext>
              </a:extLst>
            </p:cNvPr>
            <p:cNvSpPr/>
            <p:nvPr/>
          </p:nvSpPr>
          <p:spPr>
            <a:xfrm flipV="1">
              <a:off x="5441230" y="1891961"/>
              <a:ext cx="401216" cy="36125"/>
            </a:xfrm>
            <a:custGeom>
              <a:avLst/>
              <a:gdLst>
                <a:gd name="connsiteX0" fmla="*/ 398602 w 401216"/>
                <a:gd name="connsiteY0" fmla="*/ 5403 h 36125"/>
                <a:gd name="connsiteX1" fmla="*/ 390730 w 401216"/>
                <a:gd name="connsiteY1" fmla="*/ -2469 h 36125"/>
                <a:gd name="connsiteX2" fmla="*/ 5270 w 401216"/>
                <a:gd name="connsiteY2" fmla="*/ -2469 h 36125"/>
                <a:gd name="connsiteX3" fmla="*/ -2614 w 401216"/>
                <a:gd name="connsiteY3" fmla="*/ 5403 h 36125"/>
                <a:gd name="connsiteX4" fmla="*/ -2614 w 401216"/>
                <a:gd name="connsiteY4" fmla="*/ 25772 h 36125"/>
                <a:gd name="connsiteX5" fmla="*/ 5270 w 401216"/>
                <a:gd name="connsiteY5" fmla="*/ 33656 h 36125"/>
                <a:gd name="connsiteX6" fmla="*/ 390730 w 401216"/>
                <a:gd name="connsiteY6" fmla="*/ 33656 h 36125"/>
                <a:gd name="connsiteX7" fmla="*/ 398602 w 401216"/>
                <a:gd name="connsiteY7" fmla="*/ 25772 h 36125"/>
                <a:gd name="connsiteX8" fmla="*/ 398602 w 401216"/>
                <a:gd name="connsiteY8" fmla="*/ 5403 h 3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25">
                  <a:moveTo>
                    <a:pt x="398602" y="5403"/>
                  </a:moveTo>
                  <a:cubicBezTo>
                    <a:pt x="398602" y="1056"/>
                    <a:pt x="395089" y="-2469"/>
                    <a:pt x="390730" y="-2469"/>
                  </a:cubicBezTo>
                  <a:lnTo>
                    <a:pt x="5270" y="-2469"/>
                  </a:lnTo>
                  <a:cubicBezTo>
                    <a:pt x="912" y="-2469"/>
                    <a:pt x="-2614" y="1056"/>
                    <a:pt x="-2614" y="5403"/>
                  </a:cubicBezTo>
                  <a:lnTo>
                    <a:pt x="-2614" y="25772"/>
                  </a:lnTo>
                  <a:cubicBezTo>
                    <a:pt x="-2614" y="30130"/>
                    <a:pt x="912" y="33656"/>
                    <a:pt x="5270" y="33656"/>
                  </a:cubicBezTo>
                  <a:lnTo>
                    <a:pt x="390730" y="33656"/>
                  </a:lnTo>
                  <a:cubicBezTo>
                    <a:pt x="395089" y="33656"/>
                    <a:pt x="398602" y="30130"/>
                    <a:pt x="398602" y="25772"/>
                  </a:cubicBezTo>
                  <a:lnTo>
                    <a:pt x="398602" y="5403"/>
                  </a:lnTo>
                </a:path>
              </a:pathLst>
            </a:custGeom>
            <a:solidFill>
              <a:srgbClr val="165794"/>
            </a:solidFill>
            <a:ln w="1207"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FEEF62D-D338-F03A-0061-360241158B6D}"/>
                </a:ext>
              </a:extLst>
            </p:cNvPr>
            <p:cNvSpPr/>
            <p:nvPr/>
          </p:nvSpPr>
          <p:spPr>
            <a:xfrm flipV="1">
              <a:off x="5441230" y="1943227"/>
              <a:ext cx="401216" cy="36137"/>
            </a:xfrm>
            <a:custGeom>
              <a:avLst/>
              <a:gdLst>
                <a:gd name="connsiteX0" fmla="*/ 398602 w 401216"/>
                <a:gd name="connsiteY0" fmla="*/ 5451 h 36137"/>
                <a:gd name="connsiteX1" fmla="*/ 390730 w 401216"/>
                <a:gd name="connsiteY1" fmla="*/ -2421 h 36137"/>
                <a:gd name="connsiteX2" fmla="*/ 5270 w 401216"/>
                <a:gd name="connsiteY2" fmla="*/ -2421 h 36137"/>
                <a:gd name="connsiteX3" fmla="*/ -2614 w 401216"/>
                <a:gd name="connsiteY3" fmla="*/ 5451 h 36137"/>
                <a:gd name="connsiteX4" fmla="*/ -2614 w 401216"/>
                <a:gd name="connsiteY4" fmla="*/ 25832 h 36137"/>
                <a:gd name="connsiteX5" fmla="*/ 5270 w 401216"/>
                <a:gd name="connsiteY5" fmla="*/ 33716 h 36137"/>
                <a:gd name="connsiteX6" fmla="*/ 390730 w 401216"/>
                <a:gd name="connsiteY6" fmla="*/ 33716 h 36137"/>
                <a:gd name="connsiteX7" fmla="*/ 398602 w 401216"/>
                <a:gd name="connsiteY7" fmla="*/ 25832 h 36137"/>
                <a:gd name="connsiteX8" fmla="*/ 398602 w 401216"/>
                <a:gd name="connsiteY8" fmla="*/ 5451 h 3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16" h="36137">
                  <a:moveTo>
                    <a:pt x="398602" y="5451"/>
                  </a:moveTo>
                  <a:cubicBezTo>
                    <a:pt x="398602" y="1117"/>
                    <a:pt x="395089" y="-2421"/>
                    <a:pt x="390730" y="-2421"/>
                  </a:cubicBezTo>
                  <a:lnTo>
                    <a:pt x="5270" y="-2421"/>
                  </a:lnTo>
                  <a:cubicBezTo>
                    <a:pt x="912" y="-2421"/>
                    <a:pt x="-2614" y="1117"/>
                    <a:pt x="-2614" y="5451"/>
                  </a:cubicBezTo>
                  <a:lnTo>
                    <a:pt x="-2614" y="25832"/>
                  </a:lnTo>
                  <a:cubicBezTo>
                    <a:pt x="-2614" y="30191"/>
                    <a:pt x="912" y="33716"/>
                    <a:pt x="5270" y="33716"/>
                  </a:cubicBezTo>
                  <a:lnTo>
                    <a:pt x="390730" y="33716"/>
                  </a:lnTo>
                  <a:cubicBezTo>
                    <a:pt x="395089" y="33716"/>
                    <a:pt x="398602" y="30191"/>
                    <a:pt x="398602" y="25832"/>
                  </a:cubicBezTo>
                  <a:lnTo>
                    <a:pt x="398602" y="5451"/>
                  </a:lnTo>
                </a:path>
              </a:pathLst>
            </a:custGeom>
            <a:solidFill>
              <a:srgbClr val="165794"/>
            </a:solidFill>
            <a:ln w="120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8B8C7E1-B146-3FD2-3860-D39D6D4AD135}"/>
                </a:ext>
              </a:extLst>
            </p:cNvPr>
            <p:cNvSpPr/>
            <p:nvPr/>
          </p:nvSpPr>
          <p:spPr>
            <a:xfrm flipV="1">
              <a:off x="5504056" y="720333"/>
              <a:ext cx="563146" cy="506730"/>
            </a:xfrm>
            <a:custGeom>
              <a:avLst/>
              <a:gdLst>
                <a:gd name="connsiteX0" fmla="*/ 346443 w 563146"/>
                <a:gd name="connsiteY0" fmla="*/ -3348 h 506730"/>
                <a:gd name="connsiteX1" fmla="*/ 152971 w 563146"/>
                <a:gd name="connsiteY1" fmla="*/ 57311 h 506730"/>
                <a:gd name="connsiteX2" fmla="*/ 27052 w 563146"/>
                <a:gd name="connsiteY2" fmla="*/ 414494 h 506730"/>
                <a:gd name="connsiteX3" fmla="*/ 211263 w 563146"/>
                <a:gd name="connsiteY3" fmla="*/ 503382 h 506730"/>
                <a:gd name="connsiteX4" fmla="*/ 404748 w 563146"/>
                <a:gd name="connsiteY4" fmla="*/ 442723 h 506730"/>
                <a:gd name="connsiteX5" fmla="*/ 530655 w 563146"/>
                <a:gd name="connsiteY5" fmla="*/ 85528 h 506730"/>
                <a:gd name="connsiteX6" fmla="*/ 346443 w 563146"/>
                <a:gd name="connsiteY6" fmla="*/ -3348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146" h="506730">
                  <a:moveTo>
                    <a:pt x="346443" y="-3348"/>
                  </a:moveTo>
                  <a:cubicBezTo>
                    <a:pt x="283707" y="-3348"/>
                    <a:pt x="215320" y="16586"/>
                    <a:pt x="152971" y="57311"/>
                  </a:cubicBezTo>
                  <a:cubicBezTo>
                    <a:pt x="13903" y="148155"/>
                    <a:pt x="-42458" y="308086"/>
                    <a:pt x="27052" y="414494"/>
                  </a:cubicBezTo>
                  <a:cubicBezTo>
                    <a:pt x="65410" y="473209"/>
                    <a:pt x="134075" y="503382"/>
                    <a:pt x="211263" y="503382"/>
                  </a:cubicBezTo>
                  <a:cubicBezTo>
                    <a:pt x="274012" y="503382"/>
                    <a:pt x="342398" y="483460"/>
                    <a:pt x="404748" y="442723"/>
                  </a:cubicBezTo>
                  <a:cubicBezTo>
                    <a:pt x="543803" y="351879"/>
                    <a:pt x="600176" y="191960"/>
                    <a:pt x="530655" y="85528"/>
                  </a:cubicBezTo>
                  <a:cubicBezTo>
                    <a:pt x="492296" y="26825"/>
                    <a:pt x="423644" y="-3348"/>
                    <a:pt x="346443" y="-3348"/>
                  </a:cubicBezTo>
                </a:path>
              </a:pathLst>
            </a:custGeom>
            <a:solidFill>
              <a:srgbClr val="FCD377"/>
            </a:solidFill>
            <a:ln w="120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11E8D7-09A1-09C9-EEED-E3D66216D2B0}"/>
                </a:ext>
              </a:extLst>
            </p:cNvPr>
            <p:cNvSpPr/>
            <p:nvPr/>
          </p:nvSpPr>
          <p:spPr>
            <a:xfrm flipV="1">
              <a:off x="5685063" y="783419"/>
              <a:ext cx="100563" cy="100563"/>
            </a:xfrm>
            <a:custGeom>
              <a:avLst/>
              <a:gdLst>
                <a:gd name="connsiteX0" fmla="*/ 97883 w 100563"/>
                <a:gd name="connsiteY0" fmla="*/ 46796 h 100563"/>
                <a:gd name="connsiteX1" fmla="*/ 47607 w 100563"/>
                <a:gd name="connsiteY1" fmla="*/ -3479 h 100563"/>
                <a:gd name="connsiteX2" fmla="*/ -2681 w 100563"/>
                <a:gd name="connsiteY2" fmla="*/ 46796 h 100563"/>
                <a:gd name="connsiteX3" fmla="*/ 47607 w 100563"/>
                <a:gd name="connsiteY3" fmla="*/ 97084 h 100563"/>
                <a:gd name="connsiteX4" fmla="*/ 97883 w 100563"/>
                <a:gd name="connsiteY4" fmla="*/ 46796 h 100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63" h="100563">
                  <a:moveTo>
                    <a:pt x="97883" y="46796"/>
                  </a:moveTo>
                  <a:cubicBezTo>
                    <a:pt x="97883" y="19026"/>
                    <a:pt x="75377" y="-3479"/>
                    <a:pt x="47607" y="-3479"/>
                  </a:cubicBezTo>
                  <a:cubicBezTo>
                    <a:pt x="19837" y="-3479"/>
                    <a:pt x="-2681" y="19026"/>
                    <a:pt x="-2681" y="46796"/>
                  </a:cubicBezTo>
                  <a:cubicBezTo>
                    <a:pt x="-2681" y="74578"/>
                    <a:pt x="19837" y="97084"/>
                    <a:pt x="47607" y="97084"/>
                  </a:cubicBezTo>
                  <a:cubicBezTo>
                    <a:pt x="75377" y="97084"/>
                    <a:pt x="97883" y="74578"/>
                    <a:pt x="97883" y="46796"/>
                  </a:cubicBezTo>
                </a:path>
              </a:pathLst>
            </a:custGeom>
            <a:solidFill>
              <a:srgbClr val="FFFFFF"/>
            </a:solidFill>
            <a:ln w="1207"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6EBE319-61BE-BF00-1F59-3787B8F6EE45}"/>
                </a:ext>
              </a:extLst>
            </p:cNvPr>
            <p:cNvSpPr/>
            <p:nvPr/>
          </p:nvSpPr>
          <p:spPr>
            <a:xfrm flipV="1">
              <a:off x="5795940" y="870542"/>
              <a:ext cx="218772" cy="220938"/>
            </a:xfrm>
            <a:custGeom>
              <a:avLst/>
              <a:gdLst>
                <a:gd name="connsiteX0" fmla="*/ 169321 w 218772"/>
                <a:gd name="connsiteY0" fmla="*/ 168201 h 220938"/>
                <a:gd name="connsiteX1" fmla="*/ 196185 w 218772"/>
                <a:gd name="connsiteY1" fmla="*/ 15091 h 220938"/>
                <a:gd name="connsiteX2" fmla="*/ 43849 w 218772"/>
                <a:gd name="connsiteY2" fmla="*/ 46061 h 220938"/>
                <a:gd name="connsiteX3" fmla="*/ 16984 w 218772"/>
                <a:gd name="connsiteY3" fmla="*/ 199170 h 220938"/>
                <a:gd name="connsiteX4" fmla="*/ 169321 w 218772"/>
                <a:gd name="connsiteY4" fmla="*/ 168201 h 220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72" h="220938">
                  <a:moveTo>
                    <a:pt x="169321" y="168201"/>
                  </a:moveTo>
                  <a:cubicBezTo>
                    <a:pt x="218800" y="117369"/>
                    <a:pt x="230825" y="48814"/>
                    <a:pt x="196185" y="15091"/>
                  </a:cubicBezTo>
                  <a:cubicBezTo>
                    <a:pt x="161545" y="-18643"/>
                    <a:pt x="93328" y="-4770"/>
                    <a:pt x="43849" y="46061"/>
                  </a:cubicBezTo>
                  <a:cubicBezTo>
                    <a:pt x="-5642" y="96892"/>
                    <a:pt x="-17656" y="165448"/>
                    <a:pt x="16984" y="199170"/>
                  </a:cubicBezTo>
                  <a:cubicBezTo>
                    <a:pt x="51624" y="232892"/>
                    <a:pt x="119830" y="219032"/>
                    <a:pt x="169321" y="168201"/>
                  </a:cubicBezTo>
                </a:path>
              </a:pathLst>
            </a:custGeom>
            <a:solidFill>
              <a:srgbClr val="FFFFFF"/>
            </a:solidFill>
            <a:ln w="1207" cap="flat">
              <a:noFill/>
              <a:prstDash val="solid"/>
              <a:miter/>
            </a:ln>
          </p:spPr>
          <p:txBody>
            <a:bodyPr rtlCol="0" anchor="ctr"/>
            <a:lstStyle/>
            <a:p>
              <a:endParaRPr lang="en-US"/>
            </a:p>
          </p:txBody>
        </p:sp>
      </p:grpSp>
    </p:spTree>
    <p:extLst>
      <p:ext uri="{BB962C8B-B14F-4D97-AF65-F5344CB8AC3E}">
        <p14:creationId xmlns:p14="http://schemas.microsoft.com/office/powerpoint/2010/main" val="86737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B8B9ED4-53DF-909F-8ADC-D1F199AD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451" y="2797355"/>
            <a:ext cx="236380" cy="188312"/>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84;p48">
            <a:extLst>
              <a:ext uri="{FF2B5EF4-FFF2-40B4-BE49-F238E27FC236}">
                <a16:creationId xmlns:a16="http://schemas.microsoft.com/office/drawing/2014/main" id="{1804380F-37BC-5052-2371-579724C16328}"/>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grpSp>
        <p:nvGrpSpPr>
          <p:cNvPr id="28" name="Group 27">
            <a:extLst>
              <a:ext uri="{FF2B5EF4-FFF2-40B4-BE49-F238E27FC236}">
                <a16:creationId xmlns:a16="http://schemas.microsoft.com/office/drawing/2014/main" id="{E6F486FE-0D96-5EFD-A17B-1F287ECF514D}"/>
              </a:ext>
            </a:extLst>
          </p:cNvPr>
          <p:cNvGrpSpPr/>
          <p:nvPr/>
        </p:nvGrpSpPr>
        <p:grpSpPr>
          <a:xfrm>
            <a:off x="3715658" y="1367471"/>
            <a:ext cx="1710136" cy="767780"/>
            <a:chOff x="3881703" y="1384871"/>
            <a:chExt cx="1380594" cy="865942"/>
          </a:xfrm>
        </p:grpSpPr>
        <p:pic>
          <p:nvPicPr>
            <p:cNvPr id="7" name="Picture 6">
              <a:extLst>
                <a:ext uri="{FF2B5EF4-FFF2-40B4-BE49-F238E27FC236}">
                  <a16:creationId xmlns:a16="http://schemas.microsoft.com/office/drawing/2014/main" id="{A1E1A4FB-2D6B-83A1-F8F9-C5EA568FE86D}"/>
                </a:ext>
              </a:extLst>
            </p:cNvPr>
            <p:cNvPicPr>
              <a:picLocks noChangeAspect="1"/>
            </p:cNvPicPr>
            <p:nvPr/>
          </p:nvPicPr>
          <p:blipFill>
            <a:blip r:embed="rId4"/>
            <a:stretch>
              <a:fillRect/>
            </a:stretch>
          </p:blipFill>
          <p:spPr>
            <a:xfrm>
              <a:off x="4252074" y="1384871"/>
              <a:ext cx="635506" cy="546979"/>
            </a:xfrm>
            <a:prstGeom prst="rect">
              <a:avLst/>
            </a:prstGeom>
          </p:spPr>
        </p:pic>
        <p:sp>
          <p:nvSpPr>
            <p:cNvPr id="9" name="Google Shape;351;p53">
              <a:extLst>
                <a:ext uri="{FF2B5EF4-FFF2-40B4-BE49-F238E27FC236}">
                  <a16:creationId xmlns:a16="http://schemas.microsoft.com/office/drawing/2014/main" id="{4F5D49DB-3065-0017-173B-27C3EDFE967D}"/>
                </a:ext>
              </a:extLst>
            </p:cNvPr>
            <p:cNvSpPr txBox="1">
              <a:spLocks/>
            </p:cNvSpPr>
            <p:nvPr/>
          </p:nvSpPr>
          <p:spPr>
            <a:xfrm>
              <a:off x="3881703" y="1891168"/>
              <a:ext cx="1380594"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Giám đốc dự án</a:t>
              </a:r>
              <a:endParaRPr lang="vi-VN" sz="1200" b="1">
                <a:latin typeface="Commissioner" panose="020B0604020202020204" charset="0"/>
              </a:endParaRPr>
            </a:p>
          </p:txBody>
        </p:sp>
      </p:grpSp>
      <p:pic>
        <p:nvPicPr>
          <p:cNvPr id="1026" name="Picture 2">
            <a:extLst>
              <a:ext uri="{FF2B5EF4-FFF2-40B4-BE49-F238E27FC236}">
                <a16:creationId xmlns:a16="http://schemas.microsoft.com/office/drawing/2014/main" id="{9942A02E-0C26-BA47-6BFF-183670E7C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047" y="2521851"/>
            <a:ext cx="585448" cy="585448"/>
          </a:xfrm>
          <a:prstGeom prst="rect">
            <a:avLst/>
          </a:prstGeom>
          <a:extLst>
            <a:ext uri="{909E8E84-426E-40DD-AFC4-6F175D3DCCD1}">
              <a14:hiddenFill xmlns:a14="http://schemas.microsoft.com/office/drawing/2010/main">
                <a:solidFill>
                  <a:srgbClr val="FFFFFF"/>
                </a:solidFill>
              </a14:hiddenFill>
            </a:ext>
          </a:extLst>
        </p:spPr>
      </p:pic>
      <p:sp>
        <p:nvSpPr>
          <p:cNvPr id="10" name="Google Shape;351;p53">
            <a:extLst>
              <a:ext uri="{FF2B5EF4-FFF2-40B4-BE49-F238E27FC236}">
                <a16:creationId xmlns:a16="http://schemas.microsoft.com/office/drawing/2014/main" id="{DB4E0C74-5DFF-116C-B0A2-9EAC43DC8DA8}"/>
              </a:ext>
            </a:extLst>
          </p:cNvPr>
          <p:cNvSpPr txBox="1">
            <a:spLocks/>
          </p:cNvSpPr>
          <p:nvPr/>
        </p:nvSpPr>
        <p:spPr>
          <a:xfrm>
            <a:off x="784991" y="3128313"/>
            <a:ext cx="1534180" cy="4034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Trưởng nhóm phân tích nghiệp vụ</a:t>
            </a:r>
            <a:endParaRPr lang="vi-VN" sz="1200" b="1">
              <a:latin typeface="Commissioner" panose="020B0604020202020204" charset="0"/>
            </a:endParaRPr>
          </a:p>
        </p:txBody>
      </p:sp>
      <p:pic>
        <p:nvPicPr>
          <p:cNvPr id="1030" name="Picture 6">
            <a:extLst>
              <a:ext uri="{FF2B5EF4-FFF2-40B4-BE49-F238E27FC236}">
                <a16:creationId xmlns:a16="http://schemas.microsoft.com/office/drawing/2014/main" id="{9BBA3DEE-A5ED-ECBB-5BD4-9186398DDD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2045" y="2521851"/>
            <a:ext cx="567486" cy="567486"/>
          </a:xfrm>
          <a:prstGeom prst="rect">
            <a:avLst/>
          </a:prstGeom>
          <a:extLst>
            <a:ext uri="{909E8E84-426E-40DD-AFC4-6F175D3DCCD1}">
              <a14:hiddenFill xmlns:a14="http://schemas.microsoft.com/office/drawing/2010/main">
                <a:solidFill>
                  <a:srgbClr val="FFFFFF"/>
                </a:solidFill>
              </a14:hiddenFill>
            </a:ext>
          </a:extLst>
        </p:spPr>
      </p:pic>
      <p:sp>
        <p:nvSpPr>
          <p:cNvPr id="12" name="Google Shape;351;p53">
            <a:extLst>
              <a:ext uri="{FF2B5EF4-FFF2-40B4-BE49-F238E27FC236}">
                <a16:creationId xmlns:a16="http://schemas.microsoft.com/office/drawing/2014/main" id="{CB6D41A8-2505-5812-E09C-AABEF91AE0C6}"/>
              </a:ext>
            </a:extLst>
          </p:cNvPr>
          <p:cNvSpPr txBox="1">
            <a:spLocks/>
          </p:cNvSpPr>
          <p:nvPr/>
        </p:nvSpPr>
        <p:spPr>
          <a:xfrm>
            <a:off x="2293742" y="3128313"/>
            <a:ext cx="1224090" cy="40349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Trưởng nhóm thiết kế</a:t>
            </a:r>
            <a:endParaRPr lang="vi-VN" sz="1200" b="1">
              <a:latin typeface="Commissioner" panose="020B0604020202020204" charset="0"/>
            </a:endParaRPr>
          </a:p>
        </p:txBody>
      </p:sp>
      <p:pic>
        <p:nvPicPr>
          <p:cNvPr id="1028" name="Picture 4">
            <a:extLst>
              <a:ext uri="{FF2B5EF4-FFF2-40B4-BE49-F238E27FC236}">
                <a16:creationId xmlns:a16="http://schemas.microsoft.com/office/drawing/2014/main" id="{36DE7E55-D100-CCD3-D2DE-FA0142986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7021" y="2521851"/>
            <a:ext cx="538860" cy="538860"/>
          </a:xfrm>
          <a:prstGeom prst="rect">
            <a:avLst/>
          </a:prstGeom>
          <a:extLst>
            <a:ext uri="{909E8E84-426E-40DD-AFC4-6F175D3DCCD1}">
              <a14:hiddenFill xmlns:a14="http://schemas.microsoft.com/office/drawing/2010/main">
                <a:solidFill>
                  <a:srgbClr val="FFFFFF"/>
                </a:solidFill>
              </a14:hiddenFill>
            </a:ext>
          </a:extLst>
        </p:spPr>
      </p:pic>
      <p:sp>
        <p:nvSpPr>
          <p:cNvPr id="13" name="Google Shape;351;p53">
            <a:extLst>
              <a:ext uri="{FF2B5EF4-FFF2-40B4-BE49-F238E27FC236}">
                <a16:creationId xmlns:a16="http://schemas.microsoft.com/office/drawing/2014/main" id="{1884246F-6ED1-19DA-DE63-711490498828}"/>
              </a:ext>
            </a:extLst>
          </p:cNvPr>
          <p:cNvSpPr txBox="1">
            <a:spLocks/>
          </p:cNvSpPr>
          <p:nvPr/>
        </p:nvSpPr>
        <p:spPr>
          <a:xfrm>
            <a:off x="3930159" y="3128313"/>
            <a:ext cx="1224090" cy="40349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Trưởng nhóm lập trình</a:t>
            </a:r>
            <a:endParaRPr lang="vi-VN" sz="1200" b="1">
              <a:latin typeface="Commissioner" panose="020B0604020202020204" charset="0"/>
            </a:endParaRPr>
          </a:p>
        </p:txBody>
      </p:sp>
      <p:pic>
        <p:nvPicPr>
          <p:cNvPr id="1032" name="Picture 8">
            <a:extLst>
              <a:ext uri="{FF2B5EF4-FFF2-40B4-BE49-F238E27FC236}">
                <a16:creationId xmlns:a16="http://schemas.microsoft.com/office/drawing/2014/main" id="{7CE6F7A7-68F1-0FBD-ACDE-B8BD90C9C6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714" y="2521851"/>
            <a:ext cx="422106" cy="422106"/>
          </a:xfrm>
          <a:prstGeom prst="rect">
            <a:avLst/>
          </a:prstGeom>
          <a:extLst>
            <a:ext uri="{909E8E84-426E-40DD-AFC4-6F175D3DCCD1}">
              <a14:hiddenFill xmlns:a14="http://schemas.microsoft.com/office/drawing/2010/main">
                <a:solidFill>
                  <a:srgbClr val="FFFFFF"/>
                </a:solidFill>
              </a14:hiddenFill>
            </a:ext>
          </a:extLst>
        </p:spPr>
      </p:pic>
      <p:sp>
        <p:nvSpPr>
          <p:cNvPr id="14" name="Google Shape;351;p53">
            <a:extLst>
              <a:ext uri="{FF2B5EF4-FFF2-40B4-BE49-F238E27FC236}">
                <a16:creationId xmlns:a16="http://schemas.microsoft.com/office/drawing/2014/main" id="{DEA2C95A-9B27-5785-9DEB-91CEA34E46B6}"/>
              </a:ext>
            </a:extLst>
          </p:cNvPr>
          <p:cNvSpPr txBox="1">
            <a:spLocks/>
          </p:cNvSpPr>
          <p:nvPr/>
        </p:nvSpPr>
        <p:spPr>
          <a:xfrm>
            <a:off x="5450896" y="3128313"/>
            <a:ext cx="1224090" cy="40349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Trưởng nhóm kiểm thử</a:t>
            </a:r>
            <a:endParaRPr lang="vi-VN" sz="1200" b="1">
              <a:latin typeface="Commissioner" panose="020B0604020202020204" charset="0"/>
            </a:endParaRPr>
          </a:p>
        </p:txBody>
      </p:sp>
      <p:pic>
        <p:nvPicPr>
          <p:cNvPr id="1034" name="Picture 10">
            <a:extLst>
              <a:ext uri="{FF2B5EF4-FFF2-40B4-BE49-F238E27FC236}">
                <a16:creationId xmlns:a16="http://schemas.microsoft.com/office/drawing/2014/main" id="{8C6B64C6-E3FE-8D29-99D3-0521377C01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0687" y="2521851"/>
            <a:ext cx="476150" cy="476150"/>
          </a:xfrm>
          <a:prstGeom prst="rect">
            <a:avLst/>
          </a:prstGeom>
          <a:extLst>
            <a:ext uri="{909E8E84-426E-40DD-AFC4-6F175D3DCCD1}">
              <a14:hiddenFill xmlns:a14="http://schemas.microsoft.com/office/drawing/2010/main">
                <a:solidFill>
                  <a:srgbClr val="FFFFFF"/>
                </a:solidFill>
              </a14:hiddenFill>
            </a:ext>
          </a:extLst>
        </p:spPr>
      </p:pic>
      <p:sp>
        <p:nvSpPr>
          <p:cNvPr id="15" name="Google Shape;351;p53">
            <a:extLst>
              <a:ext uri="{FF2B5EF4-FFF2-40B4-BE49-F238E27FC236}">
                <a16:creationId xmlns:a16="http://schemas.microsoft.com/office/drawing/2014/main" id="{0BA02D43-EE9D-39E5-4A7C-45D539EC664A}"/>
              </a:ext>
            </a:extLst>
          </p:cNvPr>
          <p:cNvSpPr txBox="1">
            <a:spLocks/>
          </p:cNvSpPr>
          <p:nvPr/>
        </p:nvSpPr>
        <p:spPr>
          <a:xfrm>
            <a:off x="6903750" y="3128313"/>
            <a:ext cx="1224090" cy="40349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latin typeface="Commissioner" panose="020B0604020202020204" charset="0"/>
              </a:rPr>
              <a:t>Trưởng nhóm triển khai</a:t>
            </a:r>
            <a:endParaRPr lang="vi-VN" sz="1200" b="1">
              <a:latin typeface="Commissioner" panose="020B0604020202020204" charset="0"/>
            </a:endParaRPr>
          </a:p>
        </p:txBody>
      </p:sp>
      <p:pic>
        <p:nvPicPr>
          <p:cNvPr id="1036" name="Picture 12">
            <a:extLst>
              <a:ext uri="{FF2B5EF4-FFF2-40B4-BE49-F238E27FC236}">
                <a16:creationId xmlns:a16="http://schemas.microsoft.com/office/drawing/2014/main" id="{56FE6BCA-43DA-8CF6-0867-EBD5C2911C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185"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C3421424-2247-A529-172C-ED0F2018EE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0007"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AFA6C19C-A9BE-FD1E-83DB-535A2D025A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1404"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163ABCC2-E247-C95A-C966-E8ADD7FEE2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9680"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787C2A54-2F17-002D-FCE1-54CC64F378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7060"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AEDEE59E-6B0B-D6CA-9DDC-9D629C26E9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5794"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7D9298EA-2153-5A72-DDB9-88441B9E2E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2862"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BC3CC323-0D26-334D-4CD4-745A3C3B4B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6604"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23" name="Picture 12">
            <a:extLst>
              <a:ext uri="{FF2B5EF4-FFF2-40B4-BE49-F238E27FC236}">
                <a16:creationId xmlns:a16="http://schemas.microsoft.com/office/drawing/2014/main" id="{A3CDC76E-1840-7AB9-5FFD-91933A971C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3750" y="4181641"/>
            <a:ext cx="437544" cy="437544"/>
          </a:xfrm>
          <a:prstGeom prst="rect">
            <a:avLst/>
          </a:prstGeom>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DFED3A2F-2C3A-D578-74FC-22DCF16C26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4229" y="4181641"/>
            <a:ext cx="437544" cy="437544"/>
          </a:xfrm>
          <a:prstGeom prst="rect">
            <a:avLst/>
          </a:prstGeom>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D700104C-16EC-7FA7-C8A6-9124360EA4C8}"/>
              </a:ext>
            </a:extLst>
          </p:cNvPr>
          <p:cNvCxnSpPr>
            <a:cxnSpLocks/>
            <a:endCxn id="1030" idx="0"/>
          </p:cNvCxnSpPr>
          <p:nvPr/>
        </p:nvCxnSpPr>
        <p:spPr>
          <a:xfrm rot="5400000">
            <a:off x="3544957" y="1496082"/>
            <a:ext cx="386600" cy="16649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2" name="Connector: Elbow 4101">
            <a:extLst>
              <a:ext uri="{FF2B5EF4-FFF2-40B4-BE49-F238E27FC236}">
                <a16:creationId xmlns:a16="http://schemas.microsoft.com/office/drawing/2014/main" id="{323CD643-A133-D728-1B97-BE5420924CBC}"/>
              </a:ext>
            </a:extLst>
          </p:cNvPr>
          <p:cNvCxnSpPr>
            <a:cxnSpLocks/>
            <a:endCxn id="1026" idx="0"/>
          </p:cNvCxnSpPr>
          <p:nvPr/>
        </p:nvCxnSpPr>
        <p:spPr>
          <a:xfrm rot="5400000">
            <a:off x="2815449" y="766574"/>
            <a:ext cx="386600" cy="31239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5" name="Connector: Elbow 4104">
            <a:extLst>
              <a:ext uri="{FF2B5EF4-FFF2-40B4-BE49-F238E27FC236}">
                <a16:creationId xmlns:a16="http://schemas.microsoft.com/office/drawing/2014/main" id="{C5BF5254-AD39-D661-EE95-9D9A54F32217}"/>
              </a:ext>
            </a:extLst>
          </p:cNvPr>
          <p:cNvCxnSpPr>
            <a:cxnSpLocks/>
            <a:stCxn id="9" idx="2"/>
            <a:endCxn id="1034" idx="0"/>
          </p:cNvCxnSpPr>
          <p:nvPr/>
        </p:nvCxnSpPr>
        <p:spPr>
          <a:xfrm rot="16200000" flipH="1">
            <a:off x="5861444" y="844533"/>
            <a:ext cx="386600" cy="296803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8" name="Connector: Elbow 4107">
            <a:extLst>
              <a:ext uri="{FF2B5EF4-FFF2-40B4-BE49-F238E27FC236}">
                <a16:creationId xmlns:a16="http://schemas.microsoft.com/office/drawing/2014/main" id="{13B05AA7-4C6E-16B1-AB06-4EA280B4ACE4}"/>
              </a:ext>
            </a:extLst>
          </p:cNvPr>
          <p:cNvCxnSpPr>
            <a:cxnSpLocks/>
            <a:stCxn id="9" idx="2"/>
            <a:endCxn id="1032" idx="0"/>
          </p:cNvCxnSpPr>
          <p:nvPr/>
        </p:nvCxnSpPr>
        <p:spPr>
          <a:xfrm rot="16200000" flipH="1">
            <a:off x="5104446" y="1601530"/>
            <a:ext cx="386600" cy="145404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2" name="Straight Arrow Connector 4111">
            <a:extLst>
              <a:ext uri="{FF2B5EF4-FFF2-40B4-BE49-F238E27FC236}">
                <a16:creationId xmlns:a16="http://schemas.microsoft.com/office/drawing/2014/main" id="{A1E39A60-20A7-7087-562D-14F80CCB0C50}"/>
              </a:ext>
            </a:extLst>
          </p:cNvPr>
          <p:cNvCxnSpPr>
            <a:cxnSpLocks/>
            <a:endCxn id="1028" idx="0"/>
          </p:cNvCxnSpPr>
          <p:nvPr/>
        </p:nvCxnSpPr>
        <p:spPr>
          <a:xfrm flipH="1">
            <a:off x="4566451" y="2135251"/>
            <a:ext cx="4275" cy="3866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15" name="Connector: Elbow 4114">
            <a:extLst>
              <a:ext uri="{FF2B5EF4-FFF2-40B4-BE49-F238E27FC236}">
                <a16:creationId xmlns:a16="http://schemas.microsoft.com/office/drawing/2014/main" id="{6EFB651F-FC67-C7DF-D906-0998919D85C6}"/>
              </a:ext>
            </a:extLst>
          </p:cNvPr>
          <p:cNvCxnSpPr>
            <a:cxnSpLocks/>
            <a:stCxn id="10" idx="2"/>
            <a:endCxn id="1036" idx="0"/>
          </p:cNvCxnSpPr>
          <p:nvPr/>
        </p:nvCxnSpPr>
        <p:spPr>
          <a:xfrm rot="5400000">
            <a:off x="1040102" y="3669662"/>
            <a:ext cx="649834" cy="37412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17" name="Connector: Elbow 4116">
            <a:extLst>
              <a:ext uri="{FF2B5EF4-FFF2-40B4-BE49-F238E27FC236}">
                <a16:creationId xmlns:a16="http://schemas.microsoft.com/office/drawing/2014/main" id="{807BD776-196E-A8F6-A1FC-11B537483534}"/>
              </a:ext>
            </a:extLst>
          </p:cNvPr>
          <p:cNvCxnSpPr>
            <a:cxnSpLocks/>
            <a:stCxn id="10" idx="2"/>
            <a:endCxn id="17" idx="0"/>
          </p:cNvCxnSpPr>
          <p:nvPr/>
        </p:nvCxnSpPr>
        <p:spPr>
          <a:xfrm rot="16200000" flipH="1">
            <a:off x="1391211" y="3692676"/>
            <a:ext cx="649834" cy="328095"/>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18" name="Connector: Elbow 4117">
            <a:extLst>
              <a:ext uri="{FF2B5EF4-FFF2-40B4-BE49-F238E27FC236}">
                <a16:creationId xmlns:a16="http://schemas.microsoft.com/office/drawing/2014/main" id="{690A3A88-B789-1F4B-E4DC-404320DD85CC}"/>
              </a:ext>
            </a:extLst>
          </p:cNvPr>
          <p:cNvCxnSpPr>
            <a:cxnSpLocks/>
            <a:stCxn id="12" idx="2"/>
            <a:endCxn id="16" idx="0"/>
          </p:cNvCxnSpPr>
          <p:nvPr/>
        </p:nvCxnSpPr>
        <p:spPr>
          <a:xfrm rot="5400000">
            <a:off x="2397366" y="3673220"/>
            <a:ext cx="649835" cy="367008"/>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19" name="Connector: Elbow 4118">
            <a:extLst>
              <a:ext uri="{FF2B5EF4-FFF2-40B4-BE49-F238E27FC236}">
                <a16:creationId xmlns:a16="http://schemas.microsoft.com/office/drawing/2014/main" id="{D4FFECBD-0BFC-F438-5E4A-3C82119392F6}"/>
              </a:ext>
            </a:extLst>
          </p:cNvPr>
          <p:cNvCxnSpPr>
            <a:cxnSpLocks/>
            <a:stCxn id="12" idx="2"/>
            <a:endCxn id="18" idx="0"/>
          </p:cNvCxnSpPr>
          <p:nvPr/>
        </p:nvCxnSpPr>
        <p:spPr>
          <a:xfrm rot="16200000" flipH="1">
            <a:off x="2802202" y="3635391"/>
            <a:ext cx="649835" cy="442665"/>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0" name="Connector: Elbow 4119">
            <a:extLst>
              <a:ext uri="{FF2B5EF4-FFF2-40B4-BE49-F238E27FC236}">
                <a16:creationId xmlns:a16="http://schemas.microsoft.com/office/drawing/2014/main" id="{2D35D40F-DE8B-E36E-2F05-CC067393DB4F}"/>
              </a:ext>
            </a:extLst>
          </p:cNvPr>
          <p:cNvCxnSpPr>
            <a:cxnSpLocks/>
            <a:stCxn id="13" idx="2"/>
            <a:endCxn id="19" idx="0"/>
          </p:cNvCxnSpPr>
          <p:nvPr/>
        </p:nvCxnSpPr>
        <p:spPr>
          <a:xfrm rot="5400000">
            <a:off x="4034101" y="3673538"/>
            <a:ext cx="649835" cy="36637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1" name="Connector: Elbow 4120">
            <a:extLst>
              <a:ext uri="{FF2B5EF4-FFF2-40B4-BE49-F238E27FC236}">
                <a16:creationId xmlns:a16="http://schemas.microsoft.com/office/drawing/2014/main" id="{5B919B09-DEC0-C099-90AF-FB53E59D1476}"/>
              </a:ext>
            </a:extLst>
          </p:cNvPr>
          <p:cNvCxnSpPr>
            <a:cxnSpLocks/>
            <a:stCxn id="13" idx="2"/>
            <a:endCxn id="21" idx="0"/>
          </p:cNvCxnSpPr>
          <p:nvPr/>
        </p:nvCxnSpPr>
        <p:spPr>
          <a:xfrm rot="16200000" flipH="1">
            <a:off x="4427001" y="3647008"/>
            <a:ext cx="649835" cy="41943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2" name="Connector: Elbow 4121">
            <a:extLst>
              <a:ext uri="{FF2B5EF4-FFF2-40B4-BE49-F238E27FC236}">
                <a16:creationId xmlns:a16="http://schemas.microsoft.com/office/drawing/2014/main" id="{FD796A03-EE36-826A-4F97-0864211C5184}"/>
              </a:ext>
            </a:extLst>
          </p:cNvPr>
          <p:cNvCxnSpPr>
            <a:cxnSpLocks/>
            <a:stCxn id="14" idx="2"/>
            <a:endCxn id="20" idx="0"/>
          </p:cNvCxnSpPr>
          <p:nvPr/>
        </p:nvCxnSpPr>
        <p:spPr>
          <a:xfrm rot="5400000">
            <a:off x="5528837" y="3647537"/>
            <a:ext cx="649835" cy="41837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3" name="Connector: Elbow 4122">
            <a:extLst>
              <a:ext uri="{FF2B5EF4-FFF2-40B4-BE49-F238E27FC236}">
                <a16:creationId xmlns:a16="http://schemas.microsoft.com/office/drawing/2014/main" id="{E3669D85-5289-64EF-21C1-D7CB90B2C89D}"/>
              </a:ext>
            </a:extLst>
          </p:cNvPr>
          <p:cNvCxnSpPr>
            <a:cxnSpLocks/>
            <a:stCxn id="14" idx="2"/>
            <a:endCxn id="22" idx="0"/>
          </p:cNvCxnSpPr>
          <p:nvPr/>
        </p:nvCxnSpPr>
        <p:spPr>
          <a:xfrm rot="16200000" flipH="1">
            <a:off x="5934241" y="3660505"/>
            <a:ext cx="649835" cy="392436"/>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4" name="Connector: Elbow 4123">
            <a:extLst>
              <a:ext uri="{FF2B5EF4-FFF2-40B4-BE49-F238E27FC236}">
                <a16:creationId xmlns:a16="http://schemas.microsoft.com/office/drawing/2014/main" id="{2AF13B47-3BBF-A326-11D3-8B47C7143EF9}"/>
              </a:ext>
            </a:extLst>
          </p:cNvPr>
          <p:cNvCxnSpPr>
            <a:cxnSpLocks/>
            <a:stCxn id="15" idx="2"/>
            <a:endCxn id="23" idx="0"/>
          </p:cNvCxnSpPr>
          <p:nvPr/>
        </p:nvCxnSpPr>
        <p:spPr>
          <a:xfrm rot="5400000">
            <a:off x="6994242" y="3660087"/>
            <a:ext cx="649835" cy="393273"/>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125" name="Connector: Elbow 4124">
            <a:extLst>
              <a:ext uri="{FF2B5EF4-FFF2-40B4-BE49-F238E27FC236}">
                <a16:creationId xmlns:a16="http://schemas.microsoft.com/office/drawing/2014/main" id="{F836369C-23CB-B2C6-C07F-8D6419C98B8E}"/>
              </a:ext>
            </a:extLst>
          </p:cNvPr>
          <p:cNvCxnSpPr>
            <a:cxnSpLocks/>
            <a:stCxn id="15" idx="2"/>
            <a:endCxn id="25" idx="0"/>
          </p:cNvCxnSpPr>
          <p:nvPr/>
        </p:nvCxnSpPr>
        <p:spPr>
          <a:xfrm rot="16200000" flipH="1">
            <a:off x="7394481" y="3653120"/>
            <a:ext cx="649835" cy="407206"/>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4156" name="Google Shape;351;p53">
            <a:extLst>
              <a:ext uri="{FF2B5EF4-FFF2-40B4-BE49-F238E27FC236}">
                <a16:creationId xmlns:a16="http://schemas.microsoft.com/office/drawing/2014/main" id="{371F85EF-B063-95F5-574A-81345400E595}"/>
              </a:ext>
            </a:extLst>
          </p:cNvPr>
          <p:cNvSpPr txBox="1">
            <a:spLocks/>
          </p:cNvSpPr>
          <p:nvPr/>
        </p:nvSpPr>
        <p:spPr>
          <a:xfrm>
            <a:off x="793934"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57" name="Google Shape;351;p53">
            <a:extLst>
              <a:ext uri="{FF2B5EF4-FFF2-40B4-BE49-F238E27FC236}">
                <a16:creationId xmlns:a16="http://schemas.microsoft.com/office/drawing/2014/main" id="{55167D8C-5FD7-8F20-BB10-A0269EA4FD63}"/>
              </a:ext>
            </a:extLst>
          </p:cNvPr>
          <p:cNvSpPr txBox="1">
            <a:spLocks/>
          </p:cNvSpPr>
          <p:nvPr/>
        </p:nvSpPr>
        <p:spPr>
          <a:xfrm>
            <a:off x="1488158"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58" name="Google Shape;351;p53">
            <a:extLst>
              <a:ext uri="{FF2B5EF4-FFF2-40B4-BE49-F238E27FC236}">
                <a16:creationId xmlns:a16="http://schemas.microsoft.com/office/drawing/2014/main" id="{D4ACB09D-4958-B65A-67F3-7073E291FE69}"/>
              </a:ext>
            </a:extLst>
          </p:cNvPr>
          <p:cNvSpPr txBox="1">
            <a:spLocks/>
          </p:cNvSpPr>
          <p:nvPr/>
        </p:nvSpPr>
        <p:spPr>
          <a:xfrm>
            <a:off x="2150007"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59" name="Google Shape;351;p53">
            <a:extLst>
              <a:ext uri="{FF2B5EF4-FFF2-40B4-BE49-F238E27FC236}">
                <a16:creationId xmlns:a16="http://schemas.microsoft.com/office/drawing/2014/main" id="{74FD104E-A9A0-9A88-1A51-02B20A372618}"/>
              </a:ext>
            </a:extLst>
          </p:cNvPr>
          <p:cNvSpPr txBox="1">
            <a:spLocks/>
          </p:cNvSpPr>
          <p:nvPr/>
        </p:nvSpPr>
        <p:spPr>
          <a:xfrm>
            <a:off x="2939999"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0" name="Google Shape;351;p53">
            <a:extLst>
              <a:ext uri="{FF2B5EF4-FFF2-40B4-BE49-F238E27FC236}">
                <a16:creationId xmlns:a16="http://schemas.microsoft.com/office/drawing/2014/main" id="{7CE21771-8A89-7FE9-B50F-D3EA876F1B28}"/>
              </a:ext>
            </a:extLst>
          </p:cNvPr>
          <p:cNvSpPr txBox="1">
            <a:spLocks/>
          </p:cNvSpPr>
          <p:nvPr/>
        </p:nvSpPr>
        <p:spPr>
          <a:xfrm>
            <a:off x="3786237"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1" name="Google Shape;351;p53">
            <a:extLst>
              <a:ext uri="{FF2B5EF4-FFF2-40B4-BE49-F238E27FC236}">
                <a16:creationId xmlns:a16="http://schemas.microsoft.com/office/drawing/2014/main" id="{B48220B3-86BA-6DB4-FD7F-DB53207294A4}"/>
              </a:ext>
            </a:extLst>
          </p:cNvPr>
          <p:cNvSpPr txBox="1">
            <a:spLocks/>
          </p:cNvSpPr>
          <p:nvPr/>
        </p:nvSpPr>
        <p:spPr>
          <a:xfrm>
            <a:off x="4535755"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2" name="Google Shape;351;p53">
            <a:extLst>
              <a:ext uri="{FF2B5EF4-FFF2-40B4-BE49-F238E27FC236}">
                <a16:creationId xmlns:a16="http://schemas.microsoft.com/office/drawing/2014/main" id="{AFCA52C6-9E4C-AC85-D5BC-29EA5234ADF4}"/>
              </a:ext>
            </a:extLst>
          </p:cNvPr>
          <p:cNvSpPr txBox="1">
            <a:spLocks/>
          </p:cNvSpPr>
          <p:nvPr/>
        </p:nvSpPr>
        <p:spPr>
          <a:xfrm>
            <a:off x="5242235"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3" name="Google Shape;351;p53">
            <a:extLst>
              <a:ext uri="{FF2B5EF4-FFF2-40B4-BE49-F238E27FC236}">
                <a16:creationId xmlns:a16="http://schemas.microsoft.com/office/drawing/2014/main" id="{3C1D2D68-14B4-811C-C1F8-305F37632183}"/>
              </a:ext>
            </a:extLst>
          </p:cNvPr>
          <p:cNvSpPr txBox="1">
            <a:spLocks/>
          </p:cNvSpPr>
          <p:nvPr/>
        </p:nvSpPr>
        <p:spPr>
          <a:xfrm>
            <a:off x="6022525"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4" name="Google Shape;351;p53">
            <a:extLst>
              <a:ext uri="{FF2B5EF4-FFF2-40B4-BE49-F238E27FC236}">
                <a16:creationId xmlns:a16="http://schemas.microsoft.com/office/drawing/2014/main" id="{4ED4D98F-85E1-8B31-57F2-58A66DDE37CF}"/>
              </a:ext>
            </a:extLst>
          </p:cNvPr>
          <p:cNvSpPr txBox="1">
            <a:spLocks/>
          </p:cNvSpPr>
          <p:nvPr/>
        </p:nvSpPr>
        <p:spPr>
          <a:xfrm>
            <a:off x="6735977"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sp>
        <p:nvSpPr>
          <p:cNvPr id="4165" name="Google Shape;351;p53">
            <a:extLst>
              <a:ext uri="{FF2B5EF4-FFF2-40B4-BE49-F238E27FC236}">
                <a16:creationId xmlns:a16="http://schemas.microsoft.com/office/drawing/2014/main" id="{E82DCA94-7885-2281-718D-6BF6662B1560}"/>
              </a:ext>
            </a:extLst>
          </p:cNvPr>
          <p:cNvSpPr txBox="1">
            <a:spLocks/>
          </p:cNvSpPr>
          <p:nvPr/>
        </p:nvSpPr>
        <p:spPr>
          <a:xfrm>
            <a:off x="7500481" y="4512599"/>
            <a:ext cx="849585" cy="318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Commissioner" panose="020B0604020202020204" charset="0"/>
              </a:rPr>
              <a:t>Thành viên</a:t>
            </a:r>
            <a:endParaRPr lang="vi-VN" sz="1000">
              <a:latin typeface="Commissioner" panose="020B0604020202020204" charset="0"/>
            </a:endParaRPr>
          </a:p>
        </p:txBody>
      </p:sp>
      <p:grpSp>
        <p:nvGrpSpPr>
          <p:cNvPr id="4167" name="Group 4166">
            <a:extLst>
              <a:ext uri="{FF2B5EF4-FFF2-40B4-BE49-F238E27FC236}">
                <a16:creationId xmlns:a16="http://schemas.microsoft.com/office/drawing/2014/main" id="{9302F42F-54D6-7620-BC13-BF3B237A4149}"/>
              </a:ext>
            </a:extLst>
          </p:cNvPr>
          <p:cNvGrpSpPr/>
          <p:nvPr/>
        </p:nvGrpSpPr>
        <p:grpSpPr>
          <a:xfrm>
            <a:off x="485774" y="824765"/>
            <a:ext cx="3526653" cy="540000"/>
            <a:chOff x="485774" y="787828"/>
            <a:chExt cx="3526653" cy="540000"/>
          </a:xfrm>
        </p:grpSpPr>
        <p:sp>
          <p:nvSpPr>
            <p:cNvPr id="4168" name="Google Shape;351;p53">
              <a:extLst>
                <a:ext uri="{FF2B5EF4-FFF2-40B4-BE49-F238E27FC236}">
                  <a16:creationId xmlns:a16="http://schemas.microsoft.com/office/drawing/2014/main" id="{16DF909D-3021-FDAB-4EFE-DFBBF7497B65}"/>
                </a:ext>
              </a:extLst>
            </p:cNvPr>
            <p:cNvSpPr txBox="1">
              <a:spLocks/>
            </p:cNvSpPr>
            <p:nvPr/>
          </p:nvSpPr>
          <p:spPr>
            <a:xfrm>
              <a:off x="1025774" y="878006"/>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nhân lực</a:t>
              </a:r>
              <a:endParaRPr lang="vi-VN" sz="1800">
                <a:latin typeface="Commissioner" panose="020B0604020202020204" charset="0"/>
              </a:endParaRPr>
            </a:p>
          </p:txBody>
        </p:sp>
        <p:pic>
          <p:nvPicPr>
            <p:cNvPr id="4169" name="Picture 4168">
              <a:extLst>
                <a:ext uri="{FF2B5EF4-FFF2-40B4-BE49-F238E27FC236}">
                  <a16:creationId xmlns:a16="http://schemas.microsoft.com/office/drawing/2014/main" id="{9AC8CE40-EFC4-5BA3-3403-52B9CEDC3B11}"/>
                </a:ext>
              </a:extLst>
            </p:cNvPr>
            <p:cNvPicPr>
              <a:picLocks noChangeAspect="1"/>
            </p:cNvPicPr>
            <p:nvPr/>
          </p:nvPicPr>
          <p:blipFill>
            <a:blip r:embed="rId11"/>
            <a:stretch>
              <a:fillRect/>
            </a:stretch>
          </p:blipFill>
          <p:spPr>
            <a:xfrm>
              <a:off x="485774" y="787828"/>
              <a:ext cx="540000" cy="540000"/>
            </a:xfrm>
            <a:prstGeom prst="rect">
              <a:avLst/>
            </a:prstGeom>
          </p:spPr>
        </p:pic>
      </p:grpSp>
      <p:sp>
        <p:nvSpPr>
          <p:cNvPr id="4170" name="Google Shape;301;p50">
            <a:extLst>
              <a:ext uri="{FF2B5EF4-FFF2-40B4-BE49-F238E27FC236}">
                <a16:creationId xmlns:a16="http://schemas.microsoft.com/office/drawing/2014/main" id="{D40B2E15-713A-682C-66A9-2640E219AF44}"/>
              </a:ext>
            </a:extLst>
          </p:cNvPr>
          <p:cNvSpPr/>
          <p:nvPr/>
        </p:nvSpPr>
        <p:spPr>
          <a:xfrm>
            <a:off x="-14748" y="4854425"/>
            <a:ext cx="72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spTree>
    <p:extLst>
      <p:ext uri="{BB962C8B-B14F-4D97-AF65-F5344CB8AC3E}">
        <p14:creationId xmlns:p14="http://schemas.microsoft.com/office/powerpoint/2010/main" val="138106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Google Shape;284;p48">
            <a:extLst>
              <a:ext uri="{FF2B5EF4-FFF2-40B4-BE49-F238E27FC236}">
                <a16:creationId xmlns:a16="http://schemas.microsoft.com/office/drawing/2014/main" id="{1804380F-37BC-5052-2371-579724C16328}"/>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04. Nội dung chính</a:t>
            </a:r>
          </a:p>
        </p:txBody>
      </p:sp>
      <p:pic>
        <p:nvPicPr>
          <p:cNvPr id="2" name="Picture 2">
            <a:extLst>
              <a:ext uri="{FF2B5EF4-FFF2-40B4-BE49-F238E27FC236}">
                <a16:creationId xmlns:a16="http://schemas.microsoft.com/office/drawing/2014/main" id="{0D031EF0-30C2-1ADA-5265-041693A71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985838"/>
            <a:ext cx="3981450" cy="31718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6569E8A-45B9-7A64-835C-6C28F0D1C57F}"/>
              </a:ext>
            </a:extLst>
          </p:cNvPr>
          <p:cNvGrpSpPr/>
          <p:nvPr/>
        </p:nvGrpSpPr>
        <p:grpSpPr>
          <a:xfrm>
            <a:off x="578645" y="821531"/>
            <a:ext cx="3627720" cy="540000"/>
            <a:chOff x="4843419" y="2921131"/>
            <a:chExt cx="3627720" cy="540000"/>
          </a:xfrm>
        </p:grpSpPr>
        <p:sp>
          <p:nvSpPr>
            <p:cNvPr id="5" name="Google Shape;351;p53">
              <a:extLst>
                <a:ext uri="{FF2B5EF4-FFF2-40B4-BE49-F238E27FC236}">
                  <a16:creationId xmlns:a16="http://schemas.microsoft.com/office/drawing/2014/main" id="{40B81131-8AB0-88E6-E2D0-53C6AD313518}"/>
                </a:ext>
              </a:extLst>
            </p:cNvPr>
            <p:cNvSpPr txBox="1">
              <a:spLocks/>
            </p:cNvSpPr>
            <p:nvPr/>
          </p:nvSpPr>
          <p:spPr>
            <a:xfrm>
              <a:off x="5484486" y="3011309"/>
              <a:ext cx="2986653" cy="35964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Commissioner" panose="020B0604020202020204" charset="0"/>
                </a:rPr>
                <a:t>Quản lý rủi ro</a:t>
              </a:r>
              <a:endParaRPr lang="vi-VN" sz="1800">
                <a:latin typeface="Commissioner" panose="020B0604020202020204" charset="0"/>
              </a:endParaRPr>
            </a:p>
          </p:txBody>
        </p:sp>
        <p:pic>
          <p:nvPicPr>
            <p:cNvPr id="6" name="Picture 5">
              <a:extLst>
                <a:ext uri="{FF2B5EF4-FFF2-40B4-BE49-F238E27FC236}">
                  <a16:creationId xmlns:a16="http://schemas.microsoft.com/office/drawing/2014/main" id="{3E02B3BB-3DF6-28A4-E61F-67942DAB7196}"/>
                </a:ext>
              </a:extLst>
            </p:cNvPr>
            <p:cNvPicPr>
              <a:picLocks noChangeAspect="1"/>
            </p:cNvPicPr>
            <p:nvPr/>
          </p:nvPicPr>
          <p:blipFill>
            <a:blip r:embed="rId4"/>
            <a:stretch>
              <a:fillRect/>
            </a:stretch>
          </p:blipFill>
          <p:spPr>
            <a:xfrm>
              <a:off x="4843419" y="2921131"/>
              <a:ext cx="540000" cy="540000"/>
            </a:xfrm>
            <a:prstGeom prst="rect">
              <a:avLst/>
            </a:prstGeom>
          </p:spPr>
        </p:pic>
      </p:grpSp>
      <p:sp>
        <p:nvSpPr>
          <p:cNvPr id="7" name="Google Shape;301;p50">
            <a:extLst>
              <a:ext uri="{FF2B5EF4-FFF2-40B4-BE49-F238E27FC236}">
                <a16:creationId xmlns:a16="http://schemas.microsoft.com/office/drawing/2014/main" id="{2E711E4E-09D5-1499-D419-BDEBE8E615C8}"/>
              </a:ext>
            </a:extLst>
          </p:cNvPr>
          <p:cNvSpPr/>
          <p:nvPr/>
        </p:nvSpPr>
        <p:spPr>
          <a:xfrm>
            <a:off x="-14748" y="4854424"/>
            <a:ext cx="76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grpSp>
        <p:nvGrpSpPr>
          <p:cNvPr id="3" name="Google Shape;285;p48">
            <a:extLst>
              <a:ext uri="{FF2B5EF4-FFF2-40B4-BE49-F238E27FC236}">
                <a16:creationId xmlns:a16="http://schemas.microsoft.com/office/drawing/2014/main" id="{CF89B41E-4C7D-11B4-1434-52B835D71359}"/>
              </a:ext>
            </a:extLst>
          </p:cNvPr>
          <p:cNvGrpSpPr/>
          <p:nvPr/>
        </p:nvGrpSpPr>
        <p:grpSpPr>
          <a:xfrm>
            <a:off x="1453662" y="-4266701"/>
            <a:ext cx="2110154" cy="3685500"/>
            <a:chOff x="713225" y="-1851750"/>
            <a:chExt cx="3532200" cy="6179700"/>
          </a:xfrm>
        </p:grpSpPr>
        <p:sp>
          <p:nvSpPr>
            <p:cNvPr id="8" name="Google Shape;286;p48">
              <a:extLst>
                <a:ext uri="{FF2B5EF4-FFF2-40B4-BE49-F238E27FC236}">
                  <a16:creationId xmlns:a16="http://schemas.microsoft.com/office/drawing/2014/main" id="{630C56D0-60C5-40A5-5ECD-11C1D9C0590E}"/>
                </a:ext>
              </a:extLst>
            </p:cNvPr>
            <p:cNvSpPr/>
            <p:nvPr/>
          </p:nvSpPr>
          <p:spPr>
            <a:xfrm>
              <a:off x="71322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9" name="Google Shape;287;p48">
              <a:extLst>
                <a:ext uri="{FF2B5EF4-FFF2-40B4-BE49-F238E27FC236}">
                  <a16:creationId xmlns:a16="http://schemas.microsoft.com/office/drawing/2014/main" id="{42AB6A3B-249B-5990-175E-2DB97F652B69}"/>
                </a:ext>
              </a:extLst>
            </p:cNvPr>
            <p:cNvSpPr/>
            <p:nvPr/>
          </p:nvSpPr>
          <p:spPr>
            <a:xfrm>
              <a:off x="132352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Tree>
    <p:extLst>
      <p:ext uri="{BB962C8B-B14F-4D97-AF65-F5344CB8AC3E}">
        <p14:creationId xmlns:p14="http://schemas.microsoft.com/office/powerpoint/2010/main" val="1584752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4572000" y="3092600"/>
            <a:ext cx="34548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eXGyreAdventor" panose="00000500000000000000" pitchFamily="50" charset="0"/>
              </a:rPr>
              <a:t>Kết luận</a:t>
            </a:r>
            <a:endParaRPr>
              <a:latin typeface="TeXGyreAdventor" panose="00000500000000000000" pitchFamily="50" charset="0"/>
            </a:endParaRPr>
          </a:p>
        </p:txBody>
      </p:sp>
      <p:sp>
        <p:nvSpPr>
          <p:cNvPr id="284" name="Google Shape;284;p48"/>
          <p:cNvSpPr txBox="1">
            <a:spLocks noGrp="1"/>
          </p:cNvSpPr>
          <p:nvPr>
            <p:ph type="title" idx="2"/>
          </p:nvPr>
        </p:nvSpPr>
        <p:spPr>
          <a:xfrm>
            <a:off x="4572000" y="539500"/>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a:solidFill>
                  <a:schemeClr val="bg2"/>
                </a:solidFill>
                <a:latin typeface="TeXGyreAdventor" panose="00000500000000000000" pitchFamily="50" charset="0"/>
              </a:rPr>
              <a:t>05</a:t>
            </a:r>
            <a:endParaRPr>
              <a:solidFill>
                <a:schemeClr val="bg2"/>
              </a:solidFill>
              <a:latin typeface="TeXGyreAdventor" panose="00000500000000000000" pitchFamily="50" charset="0"/>
            </a:endParaRPr>
          </a:p>
        </p:txBody>
      </p:sp>
      <p:grpSp>
        <p:nvGrpSpPr>
          <p:cNvPr id="285" name="Google Shape;285;p48"/>
          <p:cNvGrpSpPr/>
          <p:nvPr/>
        </p:nvGrpSpPr>
        <p:grpSpPr>
          <a:xfrm>
            <a:off x="713225" y="-1851750"/>
            <a:ext cx="3532200" cy="6179700"/>
            <a:chOff x="713225" y="-1851750"/>
            <a:chExt cx="3532200" cy="6179700"/>
          </a:xfrm>
        </p:grpSpPr>
        <p:sp>
          <p:nvSpPr>
            <p:cNvPr id="286" name="Google Shape;286;p48"/>
            <p:cNvSpPr/>
            <p:nvPr/>
          </p:nvSpPr>
          <p:spPr>
            <a:xfrm>
              <a:off x="71322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287" name="Google Shape;287;p48"/>
            <p:cNvSpPr/>
            <p:nvPr/>
          </p:nvSpPr>
          <p:spPr>
            <a:xfrm>
              <a:off x="132352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
        <p:nvSpPr>
          <p:cNvPr id="2" name="Google Shape;15;p3">
            <a:extLst>
              <a:ext uri="{FF2B5EF4-FFF2-40B4-BE49-F238E27FC236}">
                <a16:creationId xmlns:a16="http://schemas.microsoft.com/office/drawing/2014/main" id="{9AF5FF1C-C2B9-4EDA-053C-4450F89A71E1}"/>
              </a:ext>
            </a:extLst>
          </p:cNvPr>
          <p:cNvSpPr/>
          <p:nvPr/>
        </p:nvSpPr>
        <p:spPr>
          <a:xfrm>
            <a:off x="0" y="4854425"/>
            <a:ext cx="81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descr="Không có mô tả ảnh.">
            <a:extLst>
              <a:ext uri="{FF2B5EF4-FFF2-40B4-BE49-F238E27FC236}">
                <a16:creationId xmlns:a16="http://schemas.microsoft.com/office/drawing/2014/main" id="{5136E332-C267-2FC9-AC2D-DC24A1A07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18" t="35407" r="32631" b="25506"/>
          <a:stretch/>
        </p:blipFill>
        <p:spPr bwMode="auto">
          <a:xfrm>
            <a:off x="-4220308" y="-31935"/>
            <a:ext cx="4220308" cy="5175435"/>
          </a:xfrm>
          <a:prstGeom prst="rect">
            <a:avLst/>
          </a:prstGeom>
          <a:solidFill>
            <a:srgbClr val="FFFFFF"/>
          </a:solidFill>
        </p:spPr>
      </p:pic>
    </p:spTree>
    <p:extLst>
      <p:ext uri="{BB962C8B-B14F-4D97-AF65-F5344CB8AC3E}">
        <p14:creationId xmlns:p14="http://schemas.microsoft.com/office/powerpoint/2010/main" val="154827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4000">
                <a:latin typeface="TeXGyreAdventor" panose="00000500000000000000" pitchFamily="50" charset="0"/>
              </a:rPr>
              <a:t>Tổng quan</a:t>
            </a:r>
            <a:endParaRPr sz="4000">
              <a:latin typeface="TeXGyreAdventor" panose="00000500000000000000" pitchFamily="50" charset="0"/>
            </a:endParaRPr>
          </a:p>
        </p:txBody>
      </p:sp>
      <p:sp>
        <p:nvSpPr>
          <p:cNvPr id="261" name="Google Shape;261;p46"/>
          <p:cNvSpPr txBox="1">
            <a:spLocks noGrp="1"/>
          </p:cNvSpPr>
          <p:nvPr>
            <p:ph type="title" idx="2"/>
          </p:nvPr>
        </p:nvSpPr>
        <p:spPr>
          <a:xfrm>
            <a:off x="614188" y="1578587"/>
            <a:ext cx="946324"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bg2"/>
                </a:solidFill>
                <a:latin typeface="Commissioner" panose="020B0604020202020204" charset="0"/>
              </a:rPr>
              <a:t>01</a:t>
            </a:r>
            <a:endParaRPr sz="3600">
              <a:solidFill>
                <a:schemeClr val="bg2"/>
              </a:solidFill>
              <a:latin typeface="Commissioner" panose="020B0604020202020204" charset="0"/>
            </a:endParaRPr>
          </a:p>
        </p:txBody>
      </p:sp>
      <p:sp>
        <p:nvSpPr>
          <p:cNvPr id="262" name="Google Shape;262;p46"/>
          <p:cNvSpPr txBox="1">
            <a:spLocks noGrp="1"/>
          </p:cNvSpPr>
          <p:nvPr>
            <p:ph type="title" idx="3"/>
          </p:nvPr>
        </p:nvSpPr>
        <p:spPr>
          <a:xfrm>
            <a:off x="614184" y="2566962"/>
            <a:ext cx="946324"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bg2"/>
                </a:solidFill>
                <a:latin typeface="Commissioner" panose="020B0604020202020204" charset="0"/>
              </a:rPr>
              <a:t>02</a:t>
            </a:r>
            <a:endParaRPr sz="3600">
              <a:solidFill>
                <a:schemeClr val="bg2"/>
              </a:solidFill>
              <a:latin typeface="Commissioner" panose="020B0604020202020204" charset="0"/>
            </a:endParaRPr>
          </a:p>
        </p:txBody>
      </p:sp>
      <p:sp>
        <p:nvSpPr>
          <p:cNvPr id="263" name="Google Shape;263;p46"/>
          <p:cNvSpPr txBox="1">
            <a:spLocks noGrp="1"/>
          </p:cNvSpPr>
          <p:nvPr>
            <p:ph type="title" idx="4"/>
          </p:nvPr>
        </p:nvSpPr>
        <p:spPr>
          <a:xfrm>
            <a:off x="614187" y="3555337"/>
            <a:ext cx="946324"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bg2"/>
                </a:solidFill>
                <a:latin typeface="Commissioner" panose="020B0604020202020204" charset="0"/>
              </a:rPr>
              <a:t>03</a:t>
            </a:r>
            <a:endParaRPr sz="3600">
              <a:solidFill>
                <a:schemeClr val="bg2"/>
              </a:solidFill>
              <a:latin typeface="Commissioner" panose="020B0604020202020204" charset="0"/>
            </a:endParaRPr>
          </a:p>
        </p:txBody>
      </p:sp>
      <p:sp>
        <p:nvSpPr>
          <p:cNvPr id="264" name="Google Shape;264;p46"/>
          <p:cNvSpPr txBox="1">
            <a:spLocks noGrp="1"/>
          </p:cNvSpPr>
          <p:nvPr>
            <p:ph type="subTitle" idx="1"/>
          </p:nvPr>
        </p:nvSpPr>
        <p:spPr>
          <a:xfrm>
            <a:off x="1560514" y="1578587"/>
            <a:ext cx="285299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eXGyreAdventor" panose="00000500000000000000" pitchFamily="50" charset="0"/>
              </a:rPr>
              <a:t>Giới thiệu</a:t>
            </a:r>
            <a:endParaRPr>
              <a:latin typeface="TeXGyreAdventor" panose="00000500000000000000" pitchFamily="50" charset="0"/>
            </a:endParaRPr>
          </a:p>
        </p:txBody>
      </p:sp>
      <p:sp>
        <p:nvSpPr>
          <p:cNvPr id="265" name="Google Shape;265;p46"/>
          <p:cNvSpPr txBox="1">
            <a:spLocks noGrp="1"/>
          </p:cNvSpPr>
          <p:nvPr>
            <p:ph type="subTitle" idx="5"/>
          </p:nvPr>
        </p:nvSpPr>
        <p:spPr>
          <a:xfrm>
            <a:off x="1560512" y="2566962"/>
            <a:ext cx="285299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TeXGyreAdventor" panose="00000500000000000000" pitchFamily="50" charset="0"/>
              </a:rPr>
              <a:t>Bức tranh </a:t>
            </a:r>
            <a:br>
              <a:rPr lang="en-US">
                <a:latin typeface="TeXGyreAdventor" panose="00000500000000000000" pitchFamily="50" charset="0"/>
              </a:rPr>
            </a:br>
            <a:r>
              <a:rPr lang="vi-VN">
                <a:latin typeface="TeXGyreAdventor" panose="00000500000000000000" pitchFamily="50" charset="0"/>
              </a:rPr>
              <a:t>toàn cảnh</a:t>
            </a:r>
          </a:p>
        </p:txBody>
      </p:sp>
      <p:sp>
        <p:nvSpPr>
          <p:cNvPr id="266" name="Google Shape;266;p46"/>
          <p:cNvSpPr txBox="1">
            <a:spLocks noGrp="1"/>
          </p:cNvSpPr>
          <p:nvPr>
            <p:ph type="subTitle" idx="6"/>
          </p:nvPr>
        </p:nvSpPr>
        <p:spPr>
          <a:xfrm>
            <a:off x="1560514" y="3555337"/>
            <a:ext cx="285299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TeXGyreAdventor" panose="00000500000000000000" pitchFamily="50" charset="0"/>
              </a:rPr>
              <a:t>Vấn đề</a:t>
            </a:r>
            <a:endParaRPr>
              <a:latin typeface="TeXGyreAdventor" panose="00000500000000000000" pitchFamily="50" charset="0"/>
            </a:endParaRPr>
          </a:p>
        </p:txBody>
      </p:sp>
      <p:grpSp>
        <p:nvGrpSpPr>
          <p:cNvPr id="267" name="Google Shape;267;p46"/>
          <p:cNvGrpSpPr/>
          <p:nvPr/>
        </p:nvGrpSpPr>
        <p:grpSpPr>
          <a:xfrm>
            <a:off x="8001192" y="1166275"/>
            <a:ext cx="2947200" cy="7064400"/>
            <a:chOff x="5308400" y="1118000"/>
            <a:chExt cx="2947200" cy="7064400"/>
          </a:xfrm>
        </p:grpSpPr>
        <p:sp>
          <p:nvSpPr>
            <p:cNvPr id="268" name="Google Shape;268;p46"/>
            <p:cNvSpPr/>
            <p:nvPr/>
          </p:nvSpPr>
          <p:spPr>
            <a:xfrm>
              <a:off x="5308400" y="1118000"/>
              <a:ext cx="2947200" cy="7064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269" name="Google Shape;269;p46"/>
            <p:cNvSpPr/>
            <p:nvPr/>
          </p:nvSpPr>
          <p:spPr>
            <a:xfrm>
              <a:off x="5778550" y="2537950"/>
              <a:ext cx="2007000" cy="48105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
        <p:nvSpPr>
          <p:cNvPr id="2" name="Google Shape;261;p46">
            <a:extLst>
              <a:ext uri="{FF2B5EF4-FFF2-40B4-BE49-F238E27FC236}">
                <a16:creationId xmlns:a16="http://schemas.microsoft.com/office/drawing/2014/main" id="{D6F71168-6228-0A1F-8235-419207C6EFE9}"/>
              </a:ext>
            </a:extLst>
          </p:cNvPr>
          <p:cNvSpPr txBox="1">
            <a:spLocks/>
          </p:cNvSpPr>
          <p:nvPr/>
        </p:nvSpPr>
        <p:spPr>
          <a:xfrm>
            <a:off x="4307694" y="1548900"/>
            <a:ext cx="946324"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ommissioner"/>
              <a:buNone/>
              <a:defRPr sz="3000" b="1" i="0" u="none" strike="noStrike" cap="none">
                <a:solidFill>
                  <a:schemeClr val="dk2"/>
                </a:solidFill>
                <a:latin typeface="Commissioner"/>
                <a:ea typeface="Commissioner"/>
                <a:cs typeface="Commissioner"/>
                <a:sym typeface="Commissioner"/>
              </a:defRPr>
            </a:lvl1pPr>
            <a:lvl2pPr marR="0" lvl="1"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2pPr>
            <a:lvl3pPr marR="0" lvl="2"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3pPr>
            <a:lvl4pPr marR="0" lvl="3"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4pPr>
            <a:lvl5pPr marR="0" lvl="4"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5pPr>
            <a:lvl6pPr marR="0" lvl="5"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6pPr>
            <a:lvl7pPr marR="0" lvl="6"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7pPr>
            <a:lvl8pPr marR="0" lvl="7"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8pPr>
            <a:lvl9pPr marR="0" lvl="8"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9pPr>
          </a:lstStyle>
          <a:p>
            <a:r>
              <a:rPr lang="vi-VN" sz="3600">
                <a:solidFill>
                  <a:schemeClr val="bg2"/>
                </a:solidFill>
                <a:latin typeface="Commissioner" panose="020B0604020202020204" charset="0"/>
              </a:rPr>
              <a:t>04</a:t>
            </a:r>
            <a:endParaRPr lang="en" sz="3600">
              <a:solidFill>
                <a:schemeClr val="bg2"/>
              </a:solidFill>
              <a:latin typeface="Commissioner" panose="020B0604020202020204" charset="0"/>
            </a:endParaRPr>
          </a:p>
        </p:txBody>
      </p:sp>
      <p:sp>
        <p:nvSpPr>
          <p:cNvPr id="3" name="Google Shape;262;p46">
            <a:extLst>
              <a:ext uri="{FF2B5EF4-FFF2-40B4-BE49-F238E27FC236}">
                <a16:creationId xmlns:a16="http://schemas.microsoft.com/office/drawing/2014/main" id="{862E5BAD-AC35-6F80-7491-7E431D91DA70}"/>
              </a:ext>
            </a:extLst>
          </p:cNvPr>
          <p:cNvSpPr txBox="1">
            <a:spLocks/>
          </p:cNvSpPr>
          <p:nvPr/>
        </p:nvSpPr>
        <p:spPr>
          <a:xfrm>
            <a:off x="4307690" y="2537275"/>
            <a:ext cx="946324"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ommissioner"/>
              <a:buNone/>
              <a:defRPr sz="3000" b="1" i="0" u="none" strike="noStrike" cap="none">
                <a:solidFill>
                  <a:schemeClr val="dk2"/>
                </a:solidFill>
                <a:latin typeface="Commissioner"/>
                <a:ea typeface="Commissioner"/>
                <a:cs typeface="Commissioner"/>
                <a:sym typeface="Commissioner"/>
              </a:defRPr>
            </a:lvl1pPr>
            <a:lvl2pPr marR="0" lvl="1"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2pPr>
            <a:lvl3pPr marR="0" lvl="2"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3pPr>
            <a:lvl4pPr marR="0" lvl="3"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4pPr>
            <a:lvl5pPr marR="0" lvl="4"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5pPr>
            <a:lvl6pPr marR="0" lvl="5"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6pPr>
            <a:lvl7pPr marR="0" lvl="6"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7pPr>
            <a:lvl8pPr marR="0" lvl="7"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8pPr>
            <a:lvl9pPr marR="0" lvl="8" algn="l"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9pPr>
          </a:lstStyle>
          <a:p>
            <a:r>
              <a:rPr lang="vi-VN" sz="3600">
                <a:solidFill>
                  <a:schemeClr val="bg2"/>
                </a:solidFill>
                <a:latin typeface="Commissioner" panose="020B0604020202020204" charset="0"/>
              </a:rPr>
              <a:t>05</a:t>
            </a:r>
          </a:p>
        </p:txBody>
      </p:sp>
      <p:sp>
        <p:nvSpPr>
          <p:cNvPr id="4" name="Google Shape;264;p46">
            <a:extLst>
              <a:ext uri="{FF2B5EF4-FFF2-40B4-BE49-F238E27FC236}">
                <a16:creationId xmlns:a16="http://schemas.microsoft.com/office/drawing/2014/main" id="{5B92BDA6-FD76-DE04-05A8-60908C542C6B}"/>
              </a:ext>
            </a:extLst>
          </p:cNvPr>
          <p:cNvSpPr txBox="1">
            <a:spLocks/>
          </p:cNvSpPr>
          <p:nvPr/>
        </p:nvSpPr>
        <p:spPr>
          <a:xfrm>
            <a:off x="5254020" y="1548900"/>
            <a:ext cx="285299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200"/>
              <a:buFont typeface="Commissioner"/>
              <a:buNone/>
              <a:defRPr sz="2200" b="1" i="0" u="none" strike="noStrike" cap="none">
                <a:solidFill>
                  <a:schemeClr val="dk1"/>
                </a:solidFill>
                <a:latin typeface="Commissioner"/>
                <a:ea typeface="Commissioner"/>
                <a:cs typeface="Commissioner"/>
                <a:sym typeface="Commissioner"/>
              </a:defRPr>
            </a:lvl1pPr>
            <a:lvl2pPr marL="914400" marR="0" lvl="1"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2pPr>
            <a:lvl3pPr marL="1371600" marR="0" lvl="2"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3pPr>
            <a:lvl4pPr marL="1828800" marR="0" lvl="3"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4pPr>
            <a:lvl5pPr marL="2286000" marR="0" lvl="4"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5pPr>
            <a:lvl6pPr marL="2743200" marR="0" lvl="5"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6pPr>
            <a:lvl7pPr marL="3200400" marR="0" lvl="6"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7pPr>
            <a:lvl8pPr marL="3657600" marR="0" lvl="7"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8pPr>
            <a:lvl9pPr marL="4114800" marR="0" lvl="8"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9pPr>
          </a:lstStyle>
          <a:p>
            <a:pPr marL="0" indent="0"/>
            <a:r>
              <a:rPr lang="en-US">
                <a:latin typeface="TeXGyreAdventor" panose="00000500000000000000" pitchFamily="50" charset="0"/>
              </a:rPr>
              <a:t>Nội dung chính</a:t>
            </a:r>
            <a:endParaRPr lang="vi-VN">
              <a:latin typeface="TeXGyreAdventor" panose="00000500000000000000" pitchFamily="50" charset="0"/>
            </a:endParaRPr>
          </a:p>
        </p:txBody>
      </p:sp>
      <p:sp>
        <p:nvSpPr>
          <p:cNvPr id="5" name="Google Shape;265;p46">
            <a:extLst>
              <a:ext uri="{FF2B5EF4-FFF2-40B4-BE49-F238E27FC236}">
                <a16:creationId xmlns:a16="http://schemas.microsoft.com/office/drawing/2014/main" id="{36481184-77B6-1227-D551-57950A2DA632}"/>
              </a:ext>
            </a:extLst>
          </p:cNvPr>
          <p:cNvSpPr txBox="1">
            <a:spLocks/>
          </p:cNvSpPr>
          <p:nvPr/>
        </p:nvSpPr>
        <p:spPr>
          <a:xfrm>
            <a:off x="5254018" y="2537275"/>
            <a:ext cx="285299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200"/>
              <a:buFont typeface="Commissioner"/>
              <a:buNone/>
              <a:defRPr sz="2200" b="1" i="0" u="none" strike="noStrike" cap="none">
                <a:solidFill>
                  <a:schemeClr val="dk1"/>
                </a:solidFill>
                <a:latin typeface="Commissioner"/>
                <a:ea typeface="Commissioner"/>
                <a:cs typeface="Commissioner"/>
                <a:sym typeface="Commissioner"/>
              </a:defRPr>
            </a:lvl1pPr>
            <a:lvl2pPr marL="914400" marR="0" lvl="1"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2pPr>
            <a:lvl3pPr marL="1371600" marR="0" lvl="2"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3pPr>
            <a:lvl4pPr marL="1828800" marR="0" lvl="3"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4pPr>
            <a:lvl5pPr marL="2286000" marR="0" lvl="4"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5pPr>
            <a:lvl6pPr marL="2743200" marR="0" lvl="5"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6pPr>
            <a:lvl7pPr marL="3200400" marR="0" lvl="6"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7pPr>
            <a:lvl8pPr marL="3657600" marR="0" lvl="7"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8pPr>
            <a:lvl9pPr marL="4114800" marR="0" lvl="8" indent="-304800" algn="l" rtl="0">
              <a:lnSpc>
                <a:spcPct val="100000"/>
              </a:lnSpc>
              <a:spcBef>
                <a:spcPts val="0"/>
              </a:spcBef>
              <a:spcAft>
                <a:spcPts val="0"/>
              </a:spcAft>
              <a:buClr>
                <a:schemeClr val="dk1"/>
              </a:buClr>
              <a:buSzPts val="2200"/>
              <a:buFont typeface="Commissioner"/>
              <a:buNone/>
              <a:defRPr sz="2200" b="0" i="0" u="none" strike="noStrike" cap="none">
                <a:solidFill>
                  <a:schemeClr val="dk1"/>
                </a:solidFill>
                <a:latin typeface="Commissioner"/>
                <a:ea typeface="Commissioner"/>
                <a:cs typeface="Commissioner"/>
                <a:sym typeface="Commissioner"/>
              </a:defRPr>
            </a:lvl9pPr>
          </a:lstStyle>
          <a:p>
            <a:pPr marL="0" indent="0"/>
            <a:r>
              <a:rPr lang="vi-VN">
                <a:latin typeface="TeXGyreAdventor" panose="00000500000000000000" pitchFamily="50" charset="0"/>
              </a:rPr>
              <a:t>Kết luận</a:t>
            </a:r>
          </a:p>
        </p:txBody>
      </p:sp>
      <p:sp>
        <p:nvSpPr>
          <p:cNvPr id="6" name="Google Shape;11;p2">
            <a:extLst>
              <a:ext uri="{FF2B5EF4-FFF2-40B4-BE49-F238E27FC236}">
                <a16:creationId xmlns:a16="http://schemas.microsoft.com/office/drawing/2014/main" id="{9C6E92BD-C2E1-0FF1-807D-D2B8E134459A}"/>
              </a:ext>
            </a:extLst>
          </p:cNvPr>
          <p:cNvSpPr/>
          <p:nvPr/>
        </p:nvSpPr>
        <p:spPr>
          <a:xfrm>
            <a:off x="0" y="4854425"/>
            <a:ext cx="9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85;p48">
            <a:extLst>
              <a:ext uri="{FF2B5EF4-FFF2-40B4-BE49-F238E27FC236}">
                <a16:creationId xmlns:a16="http://schemas.microsoft.com/office/drawing/2014/main" id="{A5B774A8-03FB-C61D-E3EC-1ED0394A2442}"/>
              </a:ext>
            </a:extLst>
          </p:cNvPr>
          <p:cNvGrpSpPr/>
          <p:nvPr/>
        </p:nvGrpSpPr>
        <p:grpSpPr>
          <a:xfrm>
            <a:off x="713225" y="-6717431"/>
            <a:ext cx="3532200" cy="6179700"/>
            <a:chOff x="713225" y="-1851750"/>
            <a:chExt cx="3532200" cy="6179700"/>
          </a:xfrm>
        </p:grpSpPr>
        <p:sp>
          <p:nvSpPr>
            <p:cNvPr id="8" name="Google Shape;286;p48">
              <a:extLst>
                <a:ext uri="{FF2B5EF4-FFF2-40B4-BE49-F238E27FC236}">
                  <a16:creationId xmlns:a16="http://schemas.microsoft.com/office/drawing/2014/main" id="{97C21C7B-E703-6A0D-811E-6370157F6A13}"/>
                </a:ext>
              </a:extLst>
            </p:cNvPr>
            <p:cNvSpPr/>
            <p:nvPr/>
          </p:nvSpPr>
          <p:spPr>
            <a:xfrm>
              <a:off x="71322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9" name="Google Shape;287;p48">
              <a:extLst>
                <a:ext uri="{FF2B5EF4-FFF2-40B4-BE49-F238E27FC236}">
                  <a16:creationId xmlns:a16="http://schemas.microsoft.com/office/drawing/2014/main" id="{523EB4E4-5BD8-349B-6640-1D71A44CA6A9}"/>
                </a:ext>
              </a:extLst>
            </p:cNvPr>
            <p:cNvSpPr/>
            <p:nvPr/>
          </p:nvSpPr>
          <p:spPr>
            <a:xfrm>
              <a:off x="132352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82B0F21-733A-1F0F-F64D-167A2C58ADA0}"/>
              </a:ext>
            </a:extLst>
          </p:cNvPr>
          <p:cNvSpPr txBox="1"/>
          <p:nvPr/>
        </p:nvSpPr>
        <p:spPr>
          <a:xfrm>
            <a:off x="4572000" y="999576"/>
            <a:ext cx="3952240" cy="2031325"/>
          </a:xfrm>
          <a:prstGeom prst="rect">
            <a:avLst/>
          </a:prstGeom>
          <a:noFill/>
        </p:spPr>
        <p:txBody>
          <a:bodyPr wrap="square">
            <a:spAutoFit/>
          </a:bodyPr>
          <a:lstStyle/>
          <a:p>
            <a:pPr algn="just"/>
            <a:r>
              <a:rPr lang="vi-VN" sz="1800" b="0" i="0">
                <a:solidFill>
                  <a:schemeClr val="tx1"/>
                </a:solidFill>
                <a:effectLst/>
                <a:latin typeface="Commissioner" panose="020B0604020202020204" charset="0"/>
              </a:rPr>
              <a:t>Dưới sự hỗ trợ của cô </a:t>
            </a:r>
            <a:r>
              <a:rPr lang="vi-VN" sz="1800" b="1" i="0">
                <a:solidFill>
                  <a:srgbClr val="A77153"/>
                </a:solidFill>
                <a:effectLst/>
                <a:latin typeface="Commissioner" panose="020B0604020202020204" charset="0"/>
              </a:rPr>
              <a:t>TS. Trần Hồng Diệp</a:t>
            </a:r>
            <a:r>
              <a:rPr lang="vi-VN" sz="1800" b="0" i="0">
                <a:solidFill>
                  <a:schemeClr val="tx1"/>
                </a:solidFill>
                <a:effectLst/>
                <a:latin typeface="Commissioner" panose="020B0604020202020204" charset="0"/>
              </a:rPr>
              <a:t>, chúng </a:t>
            </a:r>
            <a:r>
              <a:rPr lang="vi-VN" sz="1800">
                <a:solidFill>
                  <a:schemeClr val="tx1"/>
                </a:solidFill>
                <a:latin typeface="Commissioner" panose="020B0604020202020204" charset="0"/>
              </a:rPr>
              <a:t>em</a:t>
            </a:r>
            <a:r>
              <a:rPr lang="vi-VN" sz="1800" b="0" i="0">
                <a:solidFill>
                  <a:schemeClr val="tx1"/>
                </a:solidFill>
                <a:effectLst/>
                <a:latin typeface="Commissioner" panose="020B0604020202020204" charset="0"/>
              </a:rPr>
              <a:t> đã hoàn thành dự án "</a:t>
            </a:r>
            <a:r>
              <a:rPr lang="vi-VN" sz="1800" b="1" i="0">
                <a:solidFill>
                  <a:schemeClr val="tx1"/>
                </a:solidFill>
                <a:effectLst/>
                <a:latin typeface="Commissioner" panose="020B0604020202020204" charset="0"/>
              </a:rPr>
              <a:t>Xây dựng Website Thiết kế nội thất</a:t>
            </a:r>
            <a:r>
              <a:rPr lang="vi-VN" sz="1800" b="0" i="0">
                <a:solidFill>
                  <a:schemeClr val="tx1"/>
                </a:solidFill>
                <a:effectLst/>
                <a:latin typeface="Commissioner" panose="020B0604020202020204" charset="0"/>
              </a:rPr>
              <a:t>" học được nhiều kiến thức và phát triển kỹ năng quản lý dự án và làm việc nhóm. Chúng em biết ơn cơ hội này.</a:t>
            </a:r>
            <a:endParaRPr lang="vi-VN" sz="1800">
              <a:solidFill>
                <a:schemeClr val="tx1"/>
              </a:solidFill>
              <a:latin typeface="Commissioner" panose="020B0604020202020204" charset="0"/>
            </a:endParaRPr>
          </a:p>
        </p:txBody>
      </p:sp>
      <p:sp>
        <p:nvSpPr>
          <p:cNvPr id="25" name="Google Shape;284;p48">
            <a:extLst>
              <a:ext uri="{FF2B5EF4-FFF2-40B4-BE49-F238E27FC236}">
                <a16:creationId xmlns:a16="http://schemas.microsoft.com/office/drawing/2014/main" id="{B2BFAA1B-8B3E-ABC5-3C27-7F4ECB154EE5}"/>
              </a:ext>
            </a:extLst>
          </p:cNvPr>
          <p:cNvSpPr txBox="1">
            <a:spLocks/>
          </p:cNvSpPr>
          <p:nvPr/>
        </p:nvSpPr>
        <p:spPr>
          <a:xfrm>
            <a:off x="4572000" y="65926"/>
            <a:ext cx="4220308"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solidFill>
                  <a:schemeClr val="bg2"/>
                </a:solidFill>
                <a:latin typeface="Commissioner" panose="020B0604020202020204" charset="0"/>
              </a:rPr>
              <a:t>05. Kết luận</a:t>
            </a:r>
          </a:p>
        </p:txBody>
      </p:sp>
      <p:sp>
        <p:nvSpPr>
          <p:cNvPr id="26" name="Google Shape;15;p3">
            <a:extLst>
              <a:ext uri="{FF2B5EF4-FFF2-40B4-BE49-F238E27FC236}">
                <a16:creationId xmlns:a16="http://schemas.microsoft.com/office/drawing/2014/main" id="{27C706E7-6C2E-6F31-43E4-AA4402DBE7A9}"/>
              </a:ext>
            </a:extLst>
          </p:cNvPr>
          <p:cNvSpPr/>
          <p:nvPr/>
        </p:nvSpPr>
        <p:spPr>
          <a:xfrm>
            <a:off x="0" y="4854424"/>
            <a:ext cx="852424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descr="Không có mô tả ảnh.">
            <a:extLst>
              <a:ext uri="{FF2B5EF4-FFF2-40B4-BE49-F238E27FC236}">
                <a16:creationId xmlns:a16="http://schemas.microsoft.com/office/drawing/2014/main" id="{0816D7FE-4D8E-F925-C579-E8C9E76CE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18" t="35407" r="32631" b="25506"/>
          <a:stretch/>
        </p:blipFill>
        <p:spPr bwMode="auto">
          <a:xfrm>
            <a:off x="0" y="0"/>
            <a:ext cx="3830320" cy="4658361"/>
          </a:xfrm>
          <a:prstGeom prst="rect">
            <a:avLst/>
          </a:prstGeom>
          <a:solidFill>
            <a:srgbClr val="FFFFFF"/>
          </a:solidFill>
        </p:spPr>
      </p:pic>
      <p:grpSp>
        <p:nvGrpSpPr>
          <p:cNvPr id="28" name="Google Shape;745;p78">
            <a:extLst>
              <a:ext uri="{FF2B5EF4-FFF2-40B4-BE49-F238E27FC236}">
                <a16:creationId xmlns:a16="http://schemas.microsoft.com/office/drawing/2014/main" id="{250077BD-A615-D933-9E0C-DFF83936390E}"/>
              </a:ext>
            </a:extLst>
          </p:cNvPr>
          <p:cNvGrpSpPr/>
          <p:nvPr/>
        </p:nvGrpSpPr>
        <p:grpSpPr>
          <a:xfrm>
            <a:off x="-6149111" y="2643775"/>
            <a:ext cx="5728660" cy="1791600"/>
            <a:chOff x="-1641450" y="2643775"/>
            <a:chExt cx="6158525" cy="1791600"/>
          </a:xfrm>
        </p:grpSpPr>
        <p:sp>
          <p:nvSpPr>
            <p:cNvPr id="29" name="Google Shape;746;p78">
              <a:extLst>
                <a:ext uri="{FF2B5EF4-FFF2-40B4-BE49-F238E27FC236}">
                  <a16:creationId xmlns:a16="http://schemas.microsoft.com/office/drawing/2014/main" id="{02861AAE-71E8-1EB7-7131-AA5AC90B1708}"/>
                </a:ext>
              </a:extLst>
            </p:cNvPr>
            <p:cNvSpPr/>
            <p:nvPr/>
          </p:nvSpPr>
          <p:spPr>
            <a:xfrm>
              <a:off x="-1314625" y="2643775"/>
              <a:ext cx="5831700" cy="1791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7;p78">
              <a:extLst>
                <a:ext uri="{FF2B5EF4-FFF2-40B4-BE49-F238E27FC236}">
                  <a16:creationId xmlns:a16="http://schemas.microsoft.com/office/drawing/2014/main" id="{8C8C9BAE-9BF9-D80F-BF19-E62EDB490CAC}"/>
                </a:ext>
              </a:extLst>
            </p:cNvPr>
            <p:cNvSpPr/>
            <p:nvPr/>
          </p:nvSpPr>
          <p:spPr>
            <a:xfrm>
              <a:off x="-1641450" y="2825225"/>
              <a:ext cx="4650300" cy="1428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748;p78">
            <a:extLst>
              <a:ext uri="{FF2B5EF4-FFF2-40B4-BE49-F238E27FC236}">
                <a16:creationId xmlns:a16="http://schemas.microsoft.com/office/drawing/2014/main" id="{28EA838C-D0F6-97F6-19E8-4A4E4AB01C62}"/>
              </a:ext>
            </a:extLst>
          </p:cNvPr>
          <p:cNvSpPr/>
          <p:nvPr/>
        </p:nvSpPr>
        <p:spPr>
          <a:xfrm>
            <a:off x="5096175" y="-3674205"/>
            <a:ext cx="3291600" cy="35949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344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8"/>
          <p:cNvSpPr txBox="1">
            <a:spLocks noGrp="1"/>
          </p:cNvSpPr>
          <p:nvPr>
            <p:ph type="title"/>
          </p:nvPr>
        </p:nvSpPr>
        <p:spPr>
          <a:xfrm>
            <a:off x="713249" y="539499"/>
            <a:ext cx="5097616" cy="1922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Thanks for listening</a:t>
            </a:r>
            <a:endParaRPr/>
          </a:p>
        </p:txBody>
      </p:sp>
      <p:grpSp>
        <p:nvGrpSpPr>
          <p:cNvPr id="745" name="Google Shape;745;p78"/>
          <p:cNvGrpSpPr/>
          <p:nvPr/>
        </p:nvGrpSpPr>
        <p:grpSpPr>
          <a:xfrm>
            <a:off x="-1211351" y="2643775"/>
            <a:ext cx="5728660" cy="1791600"/>
            <a:chOff x="-1641450" y="2643775"/>
            <a:chExt cx="6158525" cy="1791600"/>
          </a:xfrm>
        </p:grpSpPr>
        <p:sp>
          <p:nvSpPr>
            <p:cNvPr id="746" name="Google Shape;746;p78"/>
            <p:cNvSpPr/>
            <p:nvPr/>
          </p:nvSpPr>
          <p:spPr>
            <a:xfrm>
              <a:off x="-1314625" y="2643775"/>
              <a:ext cx="5831700" cy="1791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8"/>
            <p:cNvSpPr/>
            <p:nvPr/>
          </p:nvSpPr>
          <p:spPr>
            <a:xfrm>
              <a:off x="-1641450" y="2825225"/>
              <a:ext cx="4650300" cy="1428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78"/>
          <p:cNvSpPr/>
          <p:nvPr/>
        </p:nvSpPr>
        <p:spPr>
          <a:xfrm>
            <a:off x="5096175" y="-1662525"/>
            <a:ext cx="3291600" cy="35949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p3">
            <a:extLst>
              <a:ext uri="{FF2B5EF4-FFF2-40B4-BE49-F238E27FC236}">
                <a16:creationId xmlns:a16="http://schemas.microsoft.com/office/drawing/2014/main" id="{C6423341-7B36-8E74-784E-AB2322673DBD}"/>
              </a:ext>
            </a:extLst>
          </p:cNvPr>
          <p:cNvSpPr/>
          <p:nvPr/>
        </p:nvSpPr>
        <p:spPr>
          <a:xfrm>
            <a:off x="0" y="4854425"/>
            <a:ext cx="90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4572000" y="3092600"/>
            <a:ext cx="34548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eXGyreAdventor" panose="00000500000000000000" pitchFamily="50" charset="0"/>
              </a:rPr>
              <a:t>Giới thiệu</a:t>
            </a:r>
            <a:endParaRPr>
              <a:latin typeface="TeXGyreAdventor" panose="00000500000000000000" pitchFamily="50" charset="0"/>
            </a:endParaRPr>
          </a:p>
        </p:txBody>
      </p:sp>
      <p:sp>
        <p:nvSpPr>
          <p:cNvPr id="284" name="Google Shape;284;p48"/>
          <p:cNvSpPr txBox="1">
            <a:spLocks noGrp="1"/>
          </p:cNvSpPr>
          <p:nvPr>
            <p:ph type="title" idx="2"/>
          </p:nvPr>
        </p:nvSpPr>
        <p:spPr>
          <a:xfrm>
            <a:off x="4572000" y="539500"/>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a:solidFill>
                  <a:schemeClr val="bg2"/>
                </a:solidFill>
                <a:latin typeface="TeXGyreAdventor" panose="00000500000000000000" pitchFamily="50" charset="0"/>
              </a:rPr>
              <a:t>01</a:t>
            </a:r>
            <a:endParaRPr>
              <a:solidFill>
                <a:schemeClr val="bg2"/>
              </a:solidFill>
              <a:latin typeface="TeXGyreAdventor" panose="00000500000000000000" pitchFamily="50" charset="0"/>
            </a:endParaRPr>
          </a:p>
        </p:txBody>
      </p:sp>
      <p:grpSp>
        <p:nvGrpSpPr>
          <p:cNvPr id="285" name="Google Shape;285;p48"/>
          <p:cNvGrpSpPr/>
          <p:nvPr/>
        </p:nvGrpSpPr>
        <p:grpSpPr>
          <a:xfrm>
            <a:off x="713225" y="-1851750"/>
            <a:ext cx="3532200" cy="6179700"/>
            <a:chOff x="713225" y="-1851750"/>
            <a:chExt cx="3532200" cy="6179700"/>
          </a:xfrm>
        </p:grpSpPr>
        <p:sp>
          <p:nvSpPr>
            <p:cNvPr id="286" name="Google Shape;286;p48"/>
            <p:cNvSpPr/>
            <p:nvPr/>
          </p:nvSpPr>
          <p:spPr>
            <a:xfrm>
              <a:off x="71322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sp>
          <p:nvSpPr>
            <p:cNvPr id="287" name="Google Shape;287;p48"/>
            <p:cNvSpPr/>
            <p:nvPr/>
          </p:nvSpPr>
          <p:spPr>
            <a:xfrm>
              <a:off x="132352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XGyreAdventor" panose="00000500000000000000" pitchFamily="50" charset="0"/>
              </a:endParaRPr>
            </a:p>
          </p:txBody>
        </p:sp>
      </p:grpSp>
      <p:sp>
        <p:nvSpPr>
          <p:cNvPr id="2" name="Google Shape;15;p3">
            <a:extLst>
              <a:ext uri="{FF2B5EF4-FFF2-40B4-BE49-F238E27FC236}">
                <a16:creationId xmlns:a16="http://schemas.microsoft.com/office/drawing/2014/main" id="{9AF5FF1C-C2B9-4EDA-053C-4450F89A71E1}"/>
              </a:ext>
            </a:extLst>
          </p:cNvPr>
          <p:cNvSpPr/>
          <p:nvPr/>
        </p:nvSpPr>
        <p:spPr>
          <a:xfrm>
            <a:off x="0" y="4854425"/>
            <a:ext cx="13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4;p48">
            <a:extLst>
              <a:ext uri="{FF2B5EF4-FFF2-40B4-BE49-F238E27FC236}">
                <a16:creationId xmlns:a16="http://schemas.microsoft.com/office/drawing/2014/main" id="{B58A4CD6-4D61-AC8D-BED6-E01DDF3AA091}"/>
              </a:ext>
            </a:extLst>
          </p:cNvPr>
          <p:cNvSpPr txBox="1">
            <a:spLocks/>
          </p:cNvSpPr>
          <p:nvPr/>
        </p:nvSpPr>
        <p:spPr>
          <a:xfrm>
            <a:off x="485774" y="-1034705"/>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01. Giới thiệu</a:t>
            </a:r>
            <a:endParaRPr lang="en" sz="1100" b="1">
              <a:solidFill>
                <a:schemeClr val="bg2"/>
              </a:solidFill>
              <a:latin typeface="Commissione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11" name="Video chưa đặt tên ‐ Được tạo bằng Clipchamp">
            <a:hlinkClick r:id="" action="ppaction://media"/>
            <a:extLst>
              <a:ext uri="{FF2B5EF4-FFF2-40B4-BE49-F238E27FC236}">
                <a16:creationId xmlns:a16="http://schemas.microsoft.com/office/drawing/2014/main" id="{EDFAB19A-FB81-5063-E650-A563A7B441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20" y="-14858"/>
            <a:ext cx="9143980" cy="5143490"/>
          </a:xfrm>
          <a:prstGeom prst="rect">
            <a:avLst/>
          </a:prstGeom>
          <a:noFill/>
        </p:spPr>
      </p:pic>
      <p:grpSp>
        <p:nvGrpSpPr>
          <p:cNvPr id="4" name="Group 3">
            <a:extLst>
              <a:ext uri="{FF2B5EF4-FFF2-40B4-BE49-F238E27FC236}">
                <a16:creationId xmlns:a16="http://schemas.microsoft.com/office/drawing/2014/main" id="{86886018-D3A0-58ED-FA93-DD9881CE0A66}"/>
              </a:ext>
            </a:extLst>
          </p:cNvPr>
          <p:cNvGrpSpPr/>
          <p:nvPr/>
        </p:nvGrpSpPr>
        <p:grpSpPr>
          <a:xfrm>
            <a:off x="10013040" y="1290550"/>
            <a:ext cx="5625300" cy="1525200"/>
            <a:chOff x="4130400" y="1290550"/>
            <a:chExt cx="5625300" cy="1525200"/>
          </a:xfrm>
        </p:grpSpPr>
        <p:sp>
          <p:nvSpPr>
            <p:cNvPr id="5" name="Google Shape;278;p47 !!">
              <a:extLst>
                <a:ext uri="{FF2B5EF4-FFF2-40B4-BE49-F238E27FC236}">
                  <a16:creationId xmlns:a16="http://schemas.microsoft.com/office/drawing/2014/main" id="{96C5A5E9-4F2E-87B7-5711-307828C97F43}"/>
                </a:ext>
              </a:extLst>
            </p:cNvPr>
            <p:cNvSpPr>
              <a:spLocks/>
            </p:cNvSpPr>
            <p:nvPr/>
          </p:nvSpPr>
          <p:spPr>
            <a:xfrm>
              <a:off x="4130400" y="1290550"/>
              <a:ext cx="5625300" cy="1525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Commissioner" panose="020B0604020202020204" charset="0"/>
              </a:endParaRPr>
            </a:p>
          </p:txBody>
        </p:sp>
        <p:sp>
          <p:nvSpPr>
            <p:cNvPr id="6" name="Rectangle 5">
              <a:extLst>
                <a:ext uri="{FF2B5EF4-FFF2-40B4-BE49-F238E27FC236}">
                  <a16:creationId xmlns:a16="http://schemas.microsoft.com/office/drawing/2014/main" id="{6EDD5076-22B7-72CC-B84F-4832A124B6D4}"/>
                </a:ext>
              </a:extLst>
            </p:cNvPr>
            <p:cNvSpPr/>
            <p:nvPr/>
          </p:nvSpPr>
          <p:spPr>
            <a:xfrm>
              <a:off x="9340770" y="2093325"/>
              <a:ext cx="162045" cy="198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40BB5BB-8552-F787-FEBB-2C9A13A90D79}"/>
              </a:ext>
            </a:extLst>
          </p:cNvPr>
          <p:cNvGrpSpPr/>
          <p:nvPr/>
        </p:nvGrpSpPr>
        <p:grpSpPr>
          <a:xfrm>
            <a:off x="-5884740" y="2093325"/>
            <a:ext cx="5625300" cy="1525200"/>
            <a:chOff x="-611700" y="2093325"/>
            <a:chExt cx="5625300" cy="1525200"/>
          </a:xfrm>
        </p:grpSpPr>
        <p:sp>
          <p:nvSpPr>
            <p:cNvPr id="8" name="Google Shape;277;p47">
              <a:extLst>
                <a:ext uri="{FF2B5EF4-FFF2-40B4-BE49-F238E27FC236}">
                  <a16:creationId xmlns:a16="http://schemas.microsoft.com/office/drawing/2014/main" id="{BFA1F68E-94F9-65CC-EA5B-41E5145D2A76}"/>
                </a:ext>
              </a:extLst>
            </p:cNvPr>
            <p:cNvSpPr/>
            <p:nvPr/>
          </p:nvSpPr>
          <p:spPr>
            <a:xfrm>
              <a:off x="-611700" y="2093325"/>
              <a:ext cx="5625300" cy="1525200"/>
            </a:xfrm>
            <a:prstGeom prst="roundRect">
              <a:avLst>
                <a:gd name="adj" fmla="val 50000"/>
              </a:avLst>
            </a:pr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Commissioner" panose="020B0604020202020204" charset="0"/>
              </a:endParaRPr>
            </a:p>
          </p:txBody>
        </p:sp>
        <p:sp>
          <p:nvSpPr>
            <p:cNvPr id="9" name="Rectangle 8">
              <a:extLst>
                <a:ext uri="{FF2B5EF4-FFF2-40B4-BE49-F238E27FC236}">
                  <a16:creationId xmlns:a16="http://schemas.microsoft.com/office/drawing/2014/main" id="{03CE8ADD-1AB3-9967-B590-9D5EDBDA8B0E}"/>
                </a:ext>
              </a:extLst>
            </p:cNvPr>
            <p:cNvSpPr/>
            <p:nvPr/>
          </p:nvSpPr>
          <p:spPr>
            <a:xfrm>
              <a:off x="-353688" y="2704138"/>
              <a:ext cx="162045" cy="198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284;p48">
            <a:extLst>
              <a:ext uri="{FF2B5EF4-FFF2-40B4-BE49-F238E27FC236}">
                <a16:creationId xmlns:a16="http://schemas.microsoft.com/office/drawing/2014/main" id="{909F475A-F169-B3F7-4183-0DB232C698DE}"/>
              </a:ext>
            </a:extLst>
          </p:cNvPr>
          <p:cNvSpPr txBox="1">
            <a:spLocks/>
          </p:cNvSpPr>
          <p:nvPr/>
        </p:nvSpPr>
        <p:spPr>
          <a:xfrm>
            <a:off x="485774" y="-1229474"/>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01. Giới thiệu</a:t>
            </a:r>
            <a:endParaRPr lang="en" sz="1100" b="1">
              <a:solidFill>
                <a:schemeClr val="bg2"/>
              </a:solidFill>
              <a:latin typeface="Commissioner" panose="020B0604020202020204" charset="0"/>
            </a:endParaRPr>
          </a:p>
        </p:txBody>
      </p:sp>
    </p:spTree>
    <p:extLst>
      <p:ext uri="{BB962C8B-B14F-4D97-AF65-F5344CB8AC3E}">
        <p14:creationId xmlns:p14="http://schemas.microsoft.com/office/powerpoint/2010/main" val="2299393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86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191732" y="707231"/>
            <a:ext cx="4230250" cy="1175632"/>
          </a:xfrm>
          <a:prstGeom prst="rect">
            <a:avLst/>
          </a:prstGeom>
        </p:spPr>
        <p:txBody>
          <a:bodyPr spcFirstLastPara="1" wrap="square" lIns="91425" tIns="91425" rIns="91425" bIns="91425" anchor="t" anchorCtr="0">
            <a:noAutofit/>
          </a:bodyPr>
          <a:lstStyle/>
          <a:p>
            <a:pPr marL="457200" rtl="0">
              <a:spcBef>
                <a:spcPts val="1000"/>
              </a:spcBef>
              <a:spcAft>
                <a:spcPts val="240"/>
              </a:spcAft>
            </a:pPr>
            <a:r>
              <a:rPr lang="vi-VN" sz="2800" i="0" u="none" strike="noStrike">
                <a:solidFill>
                  <a:srgbClr val="000000"/>
                </a:solidFill>
                <a:effectLst/>
                <a:latin typeface="Commissioner" panose="020B0604020202020204" charset="0"/>
              </a:rPr>
              <a:t>Xây dựng Website Thiết kế nội thất!</a:t>
            </a:r>
            <a:endParaRPr lang="vi-VN" sz="8000">
              <a:effectLst/>
              <a:latin typeface="Commissioner" panose="020B0604020202020204" charset="0"/>
            </a:endParaRPr>
          </a:p>
        </p:txBody>
      </p:sp>
      <p:sp>
        <p:nvSpPr>
          <p:cNvPr id="275" name="Google Shape;275;p47"/>
          <p:cNvSpPr txBox="1">
            <a:spLocks noGrp="1"/>
          </p:cNvSpPr>
          <p:nvPr>
            <p:ph type="subTitle" idx="1"/>
          </p:nvPr>
        </p:nvSpPr>
        <p:spPr>
          <a:xfrm>
            <a:off x="315475" y="2093325"/>
            <a:ext cx="3814925" cy="15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latin typeface="Commissioner" panose="020B0604020202020204" charset="0"/>
              </a:rPr>
              <a:t>Bên A: </a:t>
            </a:r>
            <a:r>
              <a:rPr lang="vi-VN" sz="1800" b="1">
                <a:latin typeface="Commissioner" panose="020B0604020202020204" charset="0"/>
              </a:rPr>
              <a:t>Công Ty Nikken Sekkei Civil Engineering</a:t>
            </a:r>
          </a:p>
          <a:p>
            <a:pPr marL="0" lvl="0" indent="0" algn="l" rtl="0">
              <a:spcBef>
                <a:spcPts val="0"/>
              </a:spcBef>
              <a:spcAft>
                <a:spcPts val="0"/>
              </a:spcAft>
              <a:buNone/>
            </a:pPr>
            <a:r>
              <a:rPr lang="vi-VN" sz="1800">
                <a:latin typeface="Commissioner" panose="020B0604020202020204" charset="0"/>
              </a:rPr>
              <a:t>Đại diện: Ông </a:t>
            </a:r>
            <a:r>
              <a:rPr lang="vi-VN" sz="1800" b="1">
                <a:latin typeface="Commissioner" panose="020B0604020202020204" charset="0"/>
              </a:rPr>
              <a:t>Asami Hideki</a:t>
            </a:r>
          </a:p>
          <a:p>
            <a:pPr marL="0" lvl="0" indent="0" algn="l" rtl="0">
              <a:spcBef>
                <a:spcPts val="0"/>
              </a:spcBef>
              <a:spcAft>
                <a:spcPts val="0"/>
              </a:spcAft>
              <a:buNone/>
            </a:pPr>
            <a:endParaRPr sz="1800">
              <a:latin typeface="Commissioner" panose="020B0604020202020204" charset="0"/>
            </a:endParaRPr>
          </a:p>
        </p:txBody>
      </p:sp>
      <p:sp>
        <p:nvSpPr>
          <p:cNvPr id="2" name="Google Shape;284;p48">
            <a:extLst>
              <a:ext uri="{FF2B5EF4-FFF2-40B4-BE49-F238E27FC236}">
                <a16:creationId xmlns:a16="http://schemas.microsoft.com/office/drawing/2014/main" id="{D723D93F-ED87-596D-8C18-027E6EE412AE}"/>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01. Giới thiệu</a:t>
            </a:r>
            <a:endParaRPr lang="en" sz="1100" b="1">
              <a:solidFill>
                <a:schemeClr val="bg2"/>
              </a:solidFill>
              <a:latin typeface="Commissioner" panose="020B0604020202020204" charset="0"/>
            </a:endParaRPr>
          </a:p>
        </p:txBody>
      </p:sp>
      <p:sp>
        <p:nvSpPr>
          <p:cNvPr id="3" name="Google Shape;275;p47">
            <a:extLst>
              <a:ext uri="{FF2B5EF4-FFF2-40B4-BE49-F238E27FC236}">
                <a16:creationId xmlns:a16="http://schemas.microsoft.com/office/drawing/2014/main" id="{AE2891A6-6B53-3A25-2E99-7C537875D123}"/>
              </a:ext>
            </a:extLst>
          </p:cNvPr>
          <p:cNvSpPr txBox="1">
            <a:spLocks/>
          </p:cNvSpPr>
          <p:nvPr/>
        </p:nvSpPr>
        <p:spPr>
          <a:xfrm>
            <a:off x="5137343" y="1290550"/>
            <a:ext cx="3814925" cy="152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sz="1800">
                <a:latin typeface="Commissioner" panose="020B0604020202020204" charset="0"/>
              </a:rPr>
              <a:t>Bên B: </a:t>
            </a:r>
            <a:r>
              <a:rPr lang="en-US" sz="1800" b="1">
                <a:latin typeface="Commissioner" panose="020B0604020202020204" charset="0"/>
              </a:rPr>
              <a:t>Công Ty Cổ phần công nghệ SAMSAN</a:t>
            </a:r>
          </a:p>
          <a:p>
            <a:pPr marL="0" indent="0"/>
            <a:r>
              <a:rPr lang="en-US" sz="1800">
                <a:latin typeface="Commissioner" panose="020B0604020202020204" charset="0"/>
              </a:rPr>
              <a:t>Đại diện: Ông </a:t>
            </a:r>
            <a:r>
              <a:rPr lang="en-US" sz="1800" b="1">
                <a:latin typeface="Commissioner" panose="020B0604020202020204" charset="0"/>
              </a:rPr>
              <a:t>Nam Do San</a:t>
            </a:r>
          </a:p>
          <a:p>
            <a:pPr marL="0" indent="0"/>
            <a:endParaRPr lang="en-US" sz="1800">
              <a:latin typeface="Commissioner" panose="020B0604020202020204" charset="0"/>
            </a:endParaRPr>
          </a:p>
        </p:txBody>
      </p:sp>
      <p:pic>
        <p:nvPicPr>
          <p:cNvPr id="5122" name="Picture 2">
            <a:extLst>
              <a:ext uri="{FF2B5EF4-FFF2-40B4-BE49-F238E27FC236}">
                <a16:creationId xmlns:a16="http://schemas.microsoft.com/office/drawing/2014/main" id="{BB0DD61A-61E5-5476-6AB8-2C12313E0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766" y="2704138"/>
            <a:ext cx="1928812" cy="1928812"/>
          </a:xfrm>
          <a:prstGeom prst="rect">
            <a:avLst/>
          </a:prstGeom>
          <a:noFill/>
          <a:extLst>
            <a:ext uri="{909E8E84-426E-40DD-AFC4-6F175D3DCCD1}">
              <a14:hiddenFill xmlns:a14="http://schemas.microsoft.com/office/drawing/2010/main">
                <a:solidFill>
                  <a:srgbClr val="FFFFFF"/>
                </a:solidFill>
              </a14:hiddenFill>
            </a:ext>
          </a:extLst>
        </p:spPr>
      </p:pic>
      <p:pic>
        <p:nvPicPr>
          <p:cNvPr id="9" name="Hình ảnh 8">
            <a:extLst>
              <a:ext uri="{FF2B5EF4-FFF2-40B4-BE49-F238E27FC236}">
                <a16:creationId xmlns:a16="http://schemas.microsoft.com/office/drawing/2014/main" id="{59420772-F614-8809-678E-4D8DE5C58CF0}"/>
              </a:ext>
            </a:extLst>
          </p:cNvPr>
          <p:cNvPicPr>
            <a:picLocks noChangeAspect="1"/>
          </p:cNvPicPr>
          <p:nvPr/>
        </p:nvPicPr>
        <p:blipFill>
          <a:blip r:embed="rId4"/>
          <a:stretch>
            <a:fillRect/>
          </a:stretch>
        </p:blipFill>
        <p:spPr>
          <a:xfrm>
            <a:off x="1421606" y="3668544"/>
            <a:ext cx="1936781" cy="1229210"/>
          </a:xfrm>
          <a:prstGeom prst="rect">
            <a:avLst/>
          </a:prstGeom>
        </p:spPr>
      </p:pic>
      <p:sp>
        <p:nvSpPr>
          <p:cNvPr id="5" name="Google Shape;15;p3">
            <a:extLst>
              <a:ext uri="{FF2B5EF4-FFF2-40B4-BE49-F238E27FC236}">
                <a16:creationId xmlns:a16="http://schemas.microsoft.com/office/drawing/2014/main" id="{18AA6A5A-61C7-E33D-1220-64CDAFBEE484}"/>
              </a:ext>
            </a:extLst>
          </p:cNvPr>
          <p:cNvSpPr/>
          <p:nvPr/>
        </p:nvSpPr>
        <p:spPr>
          <a:xfrm>
            <a:off x="0" y="4854425"/>
            <a:ext cx="18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1;p71">
            <a:extLst>
              <a:ext uri="{FF2B5EF4-FFF2-40B4-BE49-F238E27FC236}">
                <a16:creationId xmlns:a16="http://schemas.microsoft.com/office/drawing/2014/main" id="{47366E2A-2926-5782-F480-CDE44337EACE}"/>
              </a:ext>
            </a:extLst>
          </p:cNvPr>
          <p:cNvSpPr txBox="1">
            <a:spLocks/>
          </p:cNvSpPr>
          <p:nvPr/>
        </p:nvSpPr>
        <p:spPr>
          <a:xfrm>
            <a:off x="-4022525" y="3092600"/>
            <a:ext cx="3454800" cy="151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ommissioner"/>
              <a:buNone/>
              <a:defRPr sz="6000" b="1" i="0" u="none" strike="noStrike" cap="none">
                <a:solidFill>
                  <a:schemeClr val="dk1"/>
                </a:solidFill>
                <a:latin typeface="Commissioner"/>
                <a:ea typeface="Commissioner"/>
                <a:cs typeface="Commissioner"/>
                <a:sym typeface="Commissioner"/>
              </a:defRPr>
            </a:lvl1pPr>
            <a:lvl2pPr marR="0" lvl="1"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2pPr>
            <a:lvl3pPr marR="0" lvl="2"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3pPr>
            <a:lvl4pPr marR="0" lvl="3"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4pPr>
            <a:lvl5pPr marR="0" lvl="4"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5pPr>
            <a:lvl6pPr marR="0" lvl="5"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6pPr>
            <a:lvl7pPr marR="0" lvl="6"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7pPr>
            <a:lvl8pPr marR="0" lvl="7"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8pPr>
            <a:lvl9pPr marR="0" lvl="8" algn="ctr" rtl="0">
              <a:lnSpc>
                <a:spcPct val="100000"/>
              </a:lnSpc>
              <a:spcBef>
                <a:spcPts val="0"/>
              </a:spcBef>
              <a:spcAft>
                <a:spcPts val="0"/>
              </a:spcAft>
              <a:buClr>
                <a:schemeClr val="dk1"/>
              </a:buClr>
              <a:buSzPts val="3000"/>
              <a:buFont typeface="Commissioner"/>
              <a:buNone/>
              <a:defRPr sz="3000" b="1" i="0" u="none" strike="noStrike" cap="none">
                <a:solidFill>
                  <a:schemeClr val="dk1"/>
                </a:solidFill>
                <a:latin typeface="Commissioner"/>
                <a:ea typeface="Commissioner"/>
                <a:cs typeface="Commissioner"/>
                <a:sym typeface="Commissioner"/>
              </a:defRPr>
            </a:lvl9pPr>
          </a:lstStyle>
          <a:p>
            <a:r>
              <a:rPr lang="en-US" sz="5000"/>
              <a:t>Bức tranh toàn cảnh</a:t>
            </a:r>
          </a:p>
        </p:txBody>
      </p:sp>
      <p:sp>
        <p:nvSpPr>
          <p:cNvPr id="12" name="Google Shape;622;p71">
            <a:extLst>
              <a:ext uri="{FF2B5EF4-FFF2-40B4-BE49-F238E27FC236}">
                <a16:creationId xmlns:a16="http://schemas.microsoft.com/office/drawing/2014/main" id="{BE157BB6-7D29-474C-A5DC-92D39C6748C3}"/>
              </a:ext>
            </a:extLst>
          </p:cNvPr>
          <p:cNvSpPr txBox="1">
            <a:spLocks/>
          </p:cNvSpPr>
          <p:nvPr/>
        </p:nvSpPr>
        <p:spPr>
          <a:xfrm>
            <a:off x="2919900" y="-1318993"/>
            <a:ext cx="16521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600" b="1">
                <a:solidFill>
                  <a:schemeClr val="bg2"/>
                </a:solidFill>
                <a:latin typeface="Commissioner" panose="020B0604020202020204" charset="0"/>
              </a:rPr>
              <a:t>02</a:t>
            </a:r>
            <a:endParaRPr lang="en" b="1">
              <a:solidFill>
                <a:schemeClr val="bg2"/>
              </a:solidFill>
              <a:latin typeface="Commissioner" panose="020B0604020202020204" charset="0"/>
            </a:endParaRPr>
          </a:p>
        </p:txBody>
      </p:sp>
      <p:grpSp>
        <p:nvGrpSpPr>
          <p:cNvPr id="13" name="Google Shape;623;p71">
            <a:extLst>
              <a:ext uri="{FF2B5EF4-FFF2-40B4-BE49-F238E27FC236}">
                <a16:creationId xmlns:a16="http://schemas.microsoft.com/office/drawing/2014/main" id="{9EEFF24D-3DA3-7544-ACCD-F3B4CDDFBDF7}"/>
              </a:ext>
            </a:extLst>
          </p:cNvPr>
          <p:cNvGrpSpPr/>
          <p:nvPr/>
        </p:nvGrpSpPr>
        <p:grpSpPr>
          <a:xfrm>
            <a:off x="4898575" y="-6706350"/>
            <a:ext cx="3532200" cy="6179700"/>
            <a:chOff x="4898575" y="-1851750"/>
            <a:chExt cx="3532200" cy="6179700"/>
          </a:xfrm>
        </p:grpSpPr>
        <p:sp>
          <p:nvSpPr>
            <p:cNvPr id="14" name="Google Shape;624;p71">
              <a:extLst>
                <a:ext uri="{FF2B5EF4-FFF2-40B4-BE49-F238E27FC236}">
                  <a16:creationId xmlns:a16="http://schemas.microsoft.com/office/drawing/2014/main" id="{1902D9A3-00F8-3F4F-F430-C1E75AE16335}"/>
                </a:ext>
              </a:extLst>
            </p:cNvPr>
            <p:cNvSpPr/>
            <p:nvPr/>
          </p:nvSpPr>
          <p:spPr>
            <a:xfrm>
              <a:off x="489857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5;p71">
              <a:extLst>
                <a:ext uri="{FF2B5EF4-FFF2-40B4-BE49-F238E27FC236}">
                  <a16:creationId xmlns:a16="http://schemas.microsoft.com/office/drawing/2014/main" id="{08013168-AE65-A75A-4990-429E66FFE2AE}"/>
                </a:ext>
              </a:extLst>
            </p:cNvPr>
            <p:cNvSpPr/>
            <p:nvPr/>
          </p:nvSpPr>
          <p:spPr>
            <a:xfrm>
              <a:off x="550887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F9081C0E-BA8A-CE50-5B8C-907C0A45331B}"/>
              </a:ext>
            </a:extLst>
          </p:cNvPr>
          <p:cNvGrpSpPr/>
          <p:nvPr/>
        </p:nvGrpSpPr>
        <p:grpSpPr>
          <a:xfrm>
            <a:off x="4130400" y="1290550"/>
            <a:ext cx="5625300" cy="1525200"/>
            <a:chOff x="4130400" y="1290550"/>
            <a:chExt cx="5625300" cy="1525200"/>
          </a:xfrm>
        </p:grpSpPr>
        <p:sp>
          <p:nvSpPr>
            <p:cNvPr id="278" name="Google Shape;278;p47 !!"/>
            <p:cNvSpPr>
              <a:spLocks/>
            </p:cNvSpPr>
            <p:nvPr/>
          </p:nvSpPr>
          <p:spPr>
            <a:xfrm>
              <a:off x="4130400" y="1290550"/>
              <a:ext cx="5625300" cy="1525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Commissioner" panose="020B0604020202020204" charset="0"/>
              </a:endParaRPr>
            </a:p>
          </p:txBody>
        </p:sp>
        <p:sp>
          <p:nvSpPr>
            <p:cNvPr id="16" name="Rectangle 15">
              <a:extLst>
                <a:ext uri="{FF2B5EF4-FFF2-40B4-BE49-F238E27FC236}">
                  <a16:creationId xmlns:a16="http://schemas.microsoft.com/office/drawing/2014/main" id="{34691DBD-9685-9096-8FFF-21DF5E70CAAA}"/>
                </a:ext>
              </a:extLst>
            </p:cNvPr>
            <p:cNvSpPr/>
            <p:nvPr/>
          </p:nvSpPr>
          <p:spPr>
            <a:xfrm>
              <a:off x="9340770" y="2093325"/>
              <a:ext cx="162045" cy="198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B925E5E-E463-4F58-7F89-F4DF43A0CF8D}"/>
              </a:ext>
            </a:extLst>
          </p:cNvPr>
          <p:cNvGrpSpPr/>
          <p:nvPr/>
        </p:nvGrpSpPr>
        <p:grpSpPr>
          <a:xfrm>
            <a:off x="-611700" y="2093325"/>
            <a:ext cx="5625300" cy="1525200"/>
            <a:chOff x="-611700" y="2093325"/>
            <a:chExt cx="5625300" cy="1525200"/>
          </a:xfrm>
        </p:grpSpPr>
        <p:sp>
          <p:nvSpPr>
            <p:cNvPr id="277" name="Google Shape;277;p47"/>
            <p:cNvSpPr/>
            <p:nvPr/>
          </p:nvSpPr>
          <p:spPr>
            <a:xfrm>
              <a:off x="-611700" y="2093325"/>
              <a:ext cx="5625300" cy="1525200"/>
            </a:xfrm>
            <a:prstGeom prst="roundRect">
              <a:avLst>
                <a:gd name="adj" fmla="val 50000"/>
              </a:avLst>
            </a:pr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Commissioner" panose="020B0604020202020204" charset="0"/>
              </a:endParaRPr>
            </a:p>
          </p:txBody>
        </p:sp>
        <p:sp>
          <p:nvSpPr>
            <p:cNvPr id="19" name="Rectangle 18">
              <a:extLst>
                <a:ext uri="{FF2B5EF4-FFF2-40B4-BE49-F238E27FC236}">
                  <a16:creationId xmlns:a16="http://schemas.microsoft.com/office/drawing/2014/main" id="{419204D6-EB99-CABB-7468-CDF059E5D0EA}"/>
                </a:ext>
              </a:extLst>
            </p:cNvPr>
            <p:cNvSpPr/>
            <p:nvPr/>
          </p:nvSpPr>
          <p:spPr>
            <a:xfrm>
              <a:off x="-353688" y="2704138"/>
              <a:ext cx="162045" cy="198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546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1"/>
          <p:cNvSpPr txBox="1">
            <a:spLocks noGrp="1"/>
          </p:cNvSpPr>
          <p:nvPr>
            <p:ph type="title"/>
          </p:nvPr>
        </p:nvSpPr>
        <p:spPr>
          <a:xfrm>
            <a:off x="713225" y="3092600"/>
            <a:ext cx="34548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Bức tranh toàn cảnh</a:t>
            </a:r>
            <a:endParaRPr/>
          </a:p>
        </p:txBody>
      </p:sp>
      <p:sp>
        <p:nvSpPr>
          <p:cNvPr id="622" name="Google Shape;622;p71"/>
          <p:cNvSpPr txBox="1">
            <a:spLocks noGrp="1"/>
          </p:cNvSpPr>
          <p:nvPr>
            <p:ph type="title" idx="2"/>
          </p:nvPr>
        </p:nvSpPr>
        <p:spPr>
          <a:xfrm>
            <a:off x="2919900" y="539500"/>
            <a:ext cx="1652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600"/>
              <a:t>02</a:t>
            </a:r>
            <a:endParaRPr/>
          </a:p>
        </p:txBody>
      </p:sp>
      <p:grpSp>
        <p:nvGrpSpPr>
          <p:cNvPr id="623" name="Google Shape;623;p71"/>
          <p:cNvGrpSpPr/>
          <p:nvPr/>
        </p:nvGrpSpPr>
        <p:grpSpPr>
          <a:xfrm>
            <a:off x="4898575" y="-1851750"/>
            <a:ext cx="3532200" cy="6179700"/>
            <a:chOff x="4898575" y="-1851750"/>
            <a:chExt cx="3532200" cy="6179700"/>
          </a:xfrm>
        </p:grpSpPr>
        <p:sp>
          <p:nvSpPr>
            <p:cNvPr id="624" name="Google Shape;624;p71"/>
            <p:cNvSpPr/>
            <p:nvPr/>
          </p:nvSpPr>
          <p:spPr>
            <a:xfrm>
              <a:off x="489857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1"/>
            <p:cNvSpPr/>
            <p:nvPr/>
          </p:nvSpPr>
          <p:spPr>
            <a:xfrm>
              <a:off x="550887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3;p37">
            <a:extLst>
              <a:ext uri="{FF2B5EF4-FFF2-40B4-BE49-F238E27FC236}">
                <a16:creationId xmlns:a16="http://schemas.microsoft.com/office/drawing/2014/main" id="{D7BB4431-3A9D-6E90-873D-7B50CA5975EE}"/>
              </a:ext>
            </a:extLst>
          </p:cNvPr>
          <p:cNvSpPr/>
          <p:nvPr/>
        </p:nvSpPr>
        <p:spPr>
          <a:xfrm>
            <a:off x="0" y="4854425"/>
            <a:ext cx="22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p21">
            <a:extLst>
              <a:ext uri="{FF2B5EF4-FFF2-40B4-BE49-F238E27FC236}">
                <a16:creationId xmlns:a16="http://schemas.microsoft.com/office/drawing/2014/main" id="{1641CD44-400D-0B8A-5C9D-1BD787C8D61E}"/>
              </a:ext>
            </a:extLst>
          </p:cNvPr>
          <p:cNvSpPr/>
          <p:nvPr/>
        </p:nvSpPr>
        <p:spPr>
          <a:xfrm>
            <a:off x="6065275" y="-1253946"/>
            <a:ext cx="4145700" cy="573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4">
            <a:extLst>
              <a:ext uri="{FF2B5EF4-FFF2-40B4-BE49-F238E27FC236}">
                <a16:creationId xmlns:a16="http://schemas.microsoft.com/office/drawing/2014/main" id="{2474F79B-74B3-59B2-CF05-983B6251A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6992" y="-2080120"/>
            <a:ext cx="1865653" cy="165234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75;p47">
            <a:extLst>
              <a:ext uri="{FF2B5EF4-FFF2-40B4-BE49-F238E27FC236}">
                <a16:creationId xmlns:a16="http://schemas.microsoft.com/office/drawing/2014/main" id="{56DAD959-D2DA-6632-A5A2-56EE86314728}"/>
              </a:ext>
            </a:extLst>
          </p:cNvPr>
          <p:cNvSpPr txBox="1">
            <a:spLocks/>
          </p:cNvSpPr>
          <p:nvPr/>
        </p:nvSpPr>
        <p:spPr>
          <a:xfrm>
            <a:off x="-3254782" y="6096001"/>
            <a:ext cx="2723762" cy="123805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a:latin typeface="Commissioner" panose="020B0604020202020204" charset="0"/>
              </a:rPr>
              <a:t>Giá</a:t>
            </a:r>
            <a:r>
              <a:rPr lang="en-US" sz="1600" b="1">
                <a:latin typeface="Commissioner" panose="020B0604020202020204" charset="0"/>
              </a:rPr>
              <a:t>m </a:t>
            </a:r>
            <a:r>
              <a:rPr lang="vi-VN" sz="1600" b="1">
                <a:latin typeface="Commissioner" panose="020B0604020202020204" charset="0"/>
              </a:rPr>
              <a:t>đốc dự án: Hạ Quang Dũng</a:t>
            </a:r>
          </a:p>
          <a:p>
            <a:r>
              <a:rPr lang="vi-VN" sz="1600" b="1">
                <a:latin typeface="Commissioner" panose="020B0604020202020204" charset="0"/>
              </a:rPr>
              <a:t>Tổ dự án</a:t>
            </a:r>
            <a:r>
              <a:rPr lang="vi-VN" sz="1600">
                <a:latin typeface="Commissioner" panose="020B0604020202020204" charset="0"/>
              </a:rPr>
              <a:t>: </a:t>
            </a:r>
          </a:p>
        </p:txBody>
      </p:sp>
      <p:sp>
        <p:nvSpPr>
          <p:cNvPr id="6" name="Hộp Văn bản 8">
            <a:extLst>
              <a:ext uri="{FF2B5EF4-FFF2-40B4-BE49-F238E27FC236}">
                <a16:creationId xmlns:a16="http://schemas.microsoft.com/office/drawing/2014/main" id="{3CDA1B5E-36CF-1537-6378-C01F23C201D8}"/>
              </a:ext>
            </a:extLst>
          </p:cNvPr>
          <p:cNvSpPr txBox="1"/>
          <p:nvPr/>
        </p:nvSpPr>
        <p:spPr>
          <a:xfrm>
            <a:off x="-5591054" y="1140589"/>
            <a:ext cx="3097668" cy="2862322"/>
          </a:xfrm>
          <a:prstGeom prst="rect">
            <a:avLst/>
          </a:prstGeom>
          <a:noFill/>
        </p:spPr>
        <p:txBody>
          <a:bodyPr wrap="square">
            <a:spAutoFit/>
          </a:bodyPr>
          <a:lstStyle/>
          <a:p>
            <a:pPr algn="just"/>
            <a:r>
              <a:rPr lang="vi-VN" sz="1800" b="1" i="0" u="none" strike="noStrike">
                <a:solidFill>
                  <a:srgbClr val="000000"/>
                </a:solidFill>
                <a:effectLst/>
                <a:latin typeface="Commissioner" panose="020B0604020202020204" charset="0"/>
              </a:rPr>
              <a:t>Mục tiêu dự án (Project objectives):</a:t>
            </a:r>
            <a:r>
              <a:rPr lang="vi-VN" sz="1800" b="0" i="0" u="none" strike="noStrike">
                <a:solidFill>
                  <a:srgbClr val="000000"/>
                </a:solidFill>
                <a:effectLst/>
                <a:latin typeface="Commissioner" panose="020B0604020202020204" charset="0"/>
              </a:rPr>
              <a:t> Tạo ra một trang web chuyên nghiệp và hiệu quả để thúc đẩy sự phát triển cho Công ty Cổ phần Nikken Sekkei Civil Engineering, cam kết tối ưu hóa trải nghiệm người dùng, và cung cấp dịch vụ xuất sắc cho khách hàng.</a:t>
            </a:r>
            <a:endParaRPr lang="vi-VN" sz="1800">
              <a:latin typeface="Commissioner" panose="020B0604020202020204" charset="0"/>
            </a:endParaRPr>
          </a:p>
        </p:txBody>
      </p:sp>
      <p:graphicFrame>
        <p:nvGraphicFramePr>
          <p:cNvPr id="7" name="Bảng 11">
            <a:extLst>
              <a:ext uri="{FF2B5EF4-FFF2-40B4-BE49-F238E27FC236}">
                <a16:creationId xmlns:a16="http://schemas.microsoft.com/office/drawing/2014/main" id="{FE87A8D5-7D6D-5911-F6A3-F7836A11509B}"/>
              </a:ext>
            </a:extLst>
          </p:cNvPr>
          <p:cNvGraphicFramePr>
            <a:graphicFrameLocks noGrp="1"/>
          </p:cNvGraphicFramePr>
          <p:nvPr>
            <p:extLst>
              <p:ext uri="{D42A27DB-BD31-4B8C-83A1-F6EECF244321}">
                <p14:modId xmlns:p14="http://schemas.microsoft.com/office/powerpoint/2010/main" val="1568151150"/>
              </p:ext>
            </p:extLst>
          </p:nvPr>
        </p:nvGraphicFramePr>
        <p:xfrm>
          <a:off x="11259590" y="5800630"/>
          <a:ext cx="4819750" cy="1828800"/>
        </p:xfrm>
        <a:graphic>
          <a:graphicData uri="http://schemas.openxmlformats.org/drawingml/2006/table">
            <a:tbl>
              <a:tblPr firstRow="1" bandRow="1">
                <a:tableStyleId>{46F890A9-2807-4EBB-B81D-B2AA78EC7F39}</a:tableStyleId>
              </a:tblPr>
              <a:tblGrid>
                <a:gridCol w="1544215">
                  <a:extLst>
                    <a:ext uri="{9D8B030D-6E8A-4147-A177-3AD203B41FA5}">
                      <a16:colId xmlns:a16="http://schemas.microsoft.com/office/drawing/2014/main" val="3665474321"/>
                    </a:ext>
                  </a:extLst>
                </a:gridCol>
                <a:gridCol w="3275535">
                  <a:extLst>
                    <a:ext uri="{9D8B030D-6E8A-4147-A177-3AD203B41FA5}">
                      <a16:colId xmlns:a16="http://schemas.microsoft.com/office/drawing/2014/main" val="3149018358"/>
                    </a:ext>
                  </a:extLst>
                </a:gridCol>
              </a:tblGrid>
              <a:tr h="188967">
                <a:tc>
                  <a:txBody>
                    <a:bodyPr/>
                    <a:lstStyle/>
                    <a:p>
                      <a:r>
                        <a:rPr lang="vi-VN" sz="1600" b="0">
                          <a:solidFill>
                            <a:schemeClr val="tx1"/>
                          </a:solidFill>
                        </a:rPr>
                        <a:t>Hạ Quang Dũng</a:t>
                      </a:r>
                      <a:endParaRPr lang="vi-VN" sz="1600" b="0">
                        <a:solidFill>
                          <a:schemeClr val="tx1"/>
                        </a:solidFill>
                        <a:latin typeface="Commissioner" panose="020B0604020202020204" charset="0"/>
                      </a:endParaRPr>
                    </a:p>
                  </a:txBody>
                  <a:tcPr/>
                </a:tc>
                <a:tc>
                  <a:txBody>
                    <a:bodyPr/>
                    <a:lstStyle/>
                    <a:p>
                      <a:r>
                        <a:rPr lang="vi-VN" sz="1600" b="0">
                          <a:solidFill>
                            <a:schemeClr val="tx1"/>
                          </a:solidFill>
                        </a:rPr>
                        <a:t>Project manager, Designer</a:t>
                      </a:r>
                      <a:endParaRPr lang="vi-VN" sz="1600" b="0">
                        <a:solidFill>
                          <a:schemeClr val="tx1"/>
                        </a:solidFill>
                        <a:latin typeface="Commissioner" panose="020B0604020202020204" charset="0"/>
                      </a:endParaRPr>
                    </a:p>
                  </a:txBody>
                  <a:tcPr/>
                </a:tc>
                <a:extLst>
                  <a:ext uri="{0D108BD9-81ED-4DB2-BD59-A6C34878D82A}">
                    <a16:rowId xmlns:a16="http://schemas.microsoft.com/office/drawing/2014/main" val="1500816994"/>
                  </a:ext>
                </a:extLst>
              </a:tr>
              <a:tr h="0">
                <a:tc>
                  <a:txBody>
                    <a:bodyPr/>
                    <a:lstStyle/>
                    <a:p>
                      <a:r>
                        <a:rPr lang="vi-VN" sz="1600">
                          <a:solidFill>
                            <a:schemeClr val="tx1"/>
                          </a:solidFill>
                        </a:rPr>
                        <a:t>Lê Đình Tú</a:t>
                      </a:r>
                      <a:endParaRPr lang="vi-VN" sz="1600">
                        <a:solidFill>
                          <a:schemeClr val="tx1"/>
                        </a:solidFill>
                        <a:latin typeface="Commissioner" panose="020B0604020202020204" charset="0"/>
                      </a:endParaRPr>
                    </a:p>
                  </a:txBody>
                  <a:tcPr/>
                </a:tc>
                <a:tc>
                  <a:txBody>
                    <a:bodyPr/>
                    <a:lstStyle/>
                    <a:p>
                      <a:r>
                        <a:rPr lang="vi-VN" sz="1600">
                          <a:solidFill>
                            <a:schemeClr val="tx1"/>
                          </a:solidFill>
                        </a:rPr>
                        <a:t>Developer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3502435727"/>
                  </a:ext>
                </a:extLst>
              </a:tr>
              <a:tr h="188967">
                <a:tc>
                  <a:txBody>
                    <a:bodyPr/>
                    <a:lstStyle/>
                    <a:p>
                      <a:r>
                        <a:rPr lang="vi-VN" sz="1600">
                          <a:solidFill>
                            <a:schemeClr val="tx1"/>
                          </a:solidFill>
                        </a:rPr>
                        <a:t>Lê Thị Lý</a:t>
                      </a:r>
                      <a:endParaRPr lang="vi-VN" sz="1600">
                        <a:solidFill>
                          <a:schemeClr val="tx1"/>
                        </a:solidFill>
                        <a:latin typeface="Commissioner" panose="020B0604020202020204" charset="0"/>
                      </a:endParaRPr>
                    </a:p>
                  </a:txBody>
                  <a:tcPr/>
                </a:tc>
                <a:tc>
                  <a:txBody>
                    <a:bodyPr/>
                    <a:lstStyle/>
                    <a:p>
                      <a:r>
                        <a:rPr lang="vi-VN" sz="1600">
                          <a:solidFill>
                            <a:schemeClr val="tx1"/>
                          </a:solidFill>
                        </a:rPr>
                        <a:t>Business Annalyst, Tester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1698054048"/>
                  </a:ext>
                </a:extLst>
              </a:tr>
              <a:tr h="188967">
                <a:tc>
                  <a:txBody>
                    <a:bodyPr/>
                    <a:lstStyle/>
                    <a:p>
                      <a:r>
                        <a:rPr lang="vi-VN" sz="1600">
                          <a:solidFill>
                            <a:schemeClr val="tx1"/>
                          </a:solidFill>
                        </a:rPr>
                        <a:t>Nguyễn Thị Hồng Nhung</a:t>
                      </a:r>
                      <a:endParaRPr lang="vi-VN" sz="1600">
                        <a:solidFill>
                          <a:schemeClr val="tx1"/>
                        </a:solidFill>
                        <a:latin typeface="Commissioner" panose="020B0604020202020204" charset="0"/>
                      </a:endParaRPr>
                    </a:p>
                  </a:txBody>
                  <a:tcPr/>
                </a:tc>
                <a:tc>
                  <a:txBody>
                    <a:bodyPr/>
                    <a:lstStyle/>
                    <a:p>
                      <a:r>
                        <a:rPr lang="vi-VN" sz="1600">
                          <a:solidFill>
                            <a:schemeClr val="tx1"/>
                          </a:solidFill>
                        </a:rPr>
                        <a:t>Business Annalyst, Quality manager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932066876"/>
                  </a:ext>
                </a:extLst>
              </a:tr>
            </a:tbl>
          </a:graphicData>
        </a:graphic>
      </p:graphicFrame>
    </p:spTree>
    <p:extLst>
      <p:ext uri="{BB962C8B-B14F-4D97-AF65-F5344CB8AC3E}">
        <p14:creationId xmlns:p14="http://schemas.microsoft.com/office/powerpoint/2010/main" val="218993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052" name="Picture 4">
            <a:extLst>
              <a:ext uri="{FF2B5EF4-FFF2-40B4-BE49-F238E27FC236}">
                <a16:creationId xmlns:a16="http://schemas.microsoft.com/office/drawing/2014/main" id="{EB40D559-6332-C481-8A4D-7E8A3EAF4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12" y="346265"/>
            <a:ext cx="3077157" cy="27253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75;p47">
            <a:extLst>
              <a:ext uri="{FF2B5EF4-FFF2-40B4-BE49-F238E27FC236}">
                <a16:creationId xmlns:a16="http://schemas.microsoft.com/office/drawing/2014/main" id="{CF251254-5BE1-1EDA-6AFA-C35CBC9E0FB7}"/>
              </a:ext>
            </a:extLst>
          </p:cNvPr>
          <p:cNvSpPr txBox="1">
            <a:spLocks noGrp="1"/>
          </p:cNvSpPr>
          <p:nvPr>
            <p:ph type="subTitle" idx="1"/>
          </p:nvPr>
        </p:nvSpPr>
        <p:spPr>
          <a:xfrm>
            <a:off x="485774" y="2567643"/>
            <a:ext cx="4492499" cy="755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b="1">
                <a:latin typeface="Commissioner" panose="020B0604020202020204" charset="0"/>
              </a:rPr>
              <a:t>Giá</a:t>
            </a:r>
            <a:r>
              <a:rPr lang="en-US" sz="1600" b="1">
                <a:latin typeface="Commissioner" panose="020B0604020202020204" charset="0"/>
              </a:rPr>
              <a:t>m </a:t>
            </a:r>
            <a:r>
              <a:rPr lang="vi-VN" sz="1600" b="1">
                <a:latin typeface="Commissioner" panose="020B0604020202020204" charset="0"/>
              </a:rPr>
              <a:t>đốc dự án: Hạ Quang Dũng</a:t>
            </a:r>
          </a:p>
          <a:p>
            <a:pPr marL="0" lvl="0" indent="0" algn="l" rtl="0">
              <a:spcBef>
                <a:spcPts val="0"/>
              </a:spcBef>
              <a:spcAft>
                <a:spcPts val="0"/>
              </a:spcAft>
              <a:buNone/>
            </a:pPr>
            <a:r>
              <a:rPr lang="vi-VN" sz="1600" b="1">
                <a:latin typeface="Commissioner" panose="020B0604020202020204" charset="0"/>
              </a:rPr>
              <a:t>Tổ dự án</a:t>
            </a:r>
            <a:r>
              <a:rPr lang="vi-VN" sz="1600">
                <a:latin typeface="Commissioner" panose="020B0604020202020204" charset="0"/>
              </a:rPr>
              <a:t>: </a:t>
            </a:r>
          </a:p>
        </p:txBody>
      </p:sp>
      <p:sp>
        <p:nvSpPr>
          <p:cNvPr id="9" name="Hộp Văn bản 8">
            <a:extLst>
              <a:ext uri="{FF2B5EF4-FFF2-40B4-BE49-F238E27FC236}">
                <a16:creationId xmlns:a16="http://schemas.microsoft.com/office/drawing/2014/main" id="{E2BE7F40-A9DC-7E7E-D4F8-E7405E28B0E4}"/>
              </a:ext>
            </a:extLst>
          </p:cNvPr>
          <p:cNvSpPr txBox="1"/>
          <p:nvPr/>
        </p:nvSpPr>
        <p:spPr>
          <a:xfrm>
            <a:off x="485774" y="817424"/>
            <a:ext cx="5109210" cy="1754326"/>
          </a:xfrm>
          <a:prstGeom prst="rect">
            <a:avLst/>
          </a:prstGeom>
          <a:noFill/>
        </p:spPr>
        <p:txBody>
          <a:bodyPr wrap="square">
            <a:spAutoFit/>
          </a:bodyPr>
          <a:lstStyle/>
          <a:p>
            <a:pPr algn="just"/>
            <a:r>
              <a:rPr lang="vi-VN" sz="1800" b="1" i="0" u="none" strike="noStrike">
                <a:solidFill>
                  <a:srgbClr val="000000"/>
                </a:solidFill>
                <a:effectLst/>
                <a:latin typeface="Commissioner" panose="020B0604020202020204" charset="0"/>
              </a:rPr>
              <a:t>Mục tiêu dự án (Project objectives):</a:t>
            </a:r>
            <a:r>
              <a:rPr lang="vi-VN" sz="1800" b="0" i="0" u="none" strike="noStrike">
                <a:solidFill>
                  <a:srgbClr val="000000"/>
                </a:solidFill>
                <a:effectLst/>
                <a:latin typeface="Commissioner" panose="020B0604020202020204" charset="0"/>
              </a:rPr>
              <a:t> Tạo ra một trang web chuyên nghiệp và hiệu quả để thúc đẩy sự phát triển cho Công ty Cổ phần Nikken Sekkei Civil Engineering, cam kết tối ưu hóa trải nghiệm người dùng, và cung cấp dịch vụ xuất sắc cho khách hàng.</a:t>
            </a:r>
            <a:endParaRPr lang="vi-VN" sz="1800">
              <a:latin typeface="Commissioner" panose="020B0604020202020204" charset="0"/>
            </a:endParaRPr>
          </a:p>
        </p:txBody>
      </p:sp>
      <p:graphicFrame>
        <p:nvGraphicFramePr>
          <p:cNvPr id="12" name="Bảng 11">
            <a:extLst>
              <a:ext uri="{FF2B5EF4-FFF2-40B4-BE49-F238E27FC236}">
                <a16:creationId xmlns:a16="http://schemas.microsoft.com/office/drawing/2014/main" id="{1D9E6E8C-866D-19F9-D61D-08EFF30F044D}"/>
              </a:ext>
            </a:extLst>
          </p:cNvPr>
          <p:cNvGraphicFramePr>
            <a:graphicFrameLocks noGrp="1"/>
          </p:cNvGraphicFramePr>
          <p:nvPr>
            <p:extLst>
              <p:ext uri="{D42A27DB-BD31-4B8C-83A1-F6EECF244321}">
                <p14:modId xmlns:p14="http://schemas.microsoft.com/office/powerpoint/2010/main" val="798978446"/>
              </p:ext>
            </p:extLst>
          </p:nvPr>
        </p:nvGraphicFramePr>
        <p:xfrm>
          <a:off x="485774" y="3404614"/>
          <a:ext cx="7949566" cy="1447800"/>
        </p:xfrm>
        <a:graphic>
          <a:graphicData uri="http://schemas.openxmlformats.org/drawingml/2006/table">
            <a:tbl>
              <a:tblPr firstRow="1" bandRow="1">
                <a:tableStyleId>{46F890A9-2807-4EBB-B81D-B2AA78EC7F39}</a:tableStyleId>
              </a:tblPr>
              <a:tblGrid>
                <a:gridCol w="2546986">
                  <a:extLst>
                    <a:ext uri="{9D8B030D-6E8A-4147-A177-3AD203B41FA5}">
                      <a16:colId xmlns:a16="http://schemas.microsoft.com/office/drawing/2014/main" val="3665474321"/>
                    </a:ext>
                  </a:extLst>
                </a:gridCol>
                <a:gridCol w="5402580">
                  <a:extLst>
                    <a:ext uri="{9D8B030D-6E8A-4147-A177-3AD203B41FA5}">
                      <a16:colId xmlns:a16="http://schemas.microsoft.com/office/drawing/2014/main" val="3149018358"/>
                    </a:ext>
                  </a:extLst>
                </a:gridCol>
              </a:tblGrid>
              <a:tr h="361950">
                <a:tc>
                  <a:txBody>
                    <a:bodyPr/>
                    <a:lstStyle/>
                    <a:p>
                      <a:r>
                        <a:rPr lang="vi-VN" sz="1600" b="0">
                          <a:solidFill>
                            <a:schemeClr val="tx1"/>
                          </a:solidFill>
                        </a:rPr>
                        <a:t>Hạ Quang Dũng</a:t>
                      </a:r>
                      <a:endParaRPr lang="vi-VN" sz="1600" b="0">
                        <a:solidFill>
                          <a:schemeClr val="tx1"/>
                        </a:solidFill>
                        <a:latin typeface="Commissioner" panose="020B0604020202020204" charset="0"/>
                      </a:endParaRPr>
                    </a:p>
                  </a:txBody>
                  <a:tcPr/>
                </a:tc>
                <a:tc>
                  <a:txBody>
                    <a:bodyPr/>
                    <a:lstStyle/>
                    <a:p>
                      <a:r>
                        <a:rPr lang="vi-VN" sz="1600" b="0">
                          <a:solidFill>
                            <a:schemeClr val="tx1"/>
                          </a:solidFill>
                        </a:rPr>
                        <a:t>Project manager, Designer</a:t>
                      </a:r>
                      <a:endParaRPr lang="vi-VN" sz="1600" b="0">
                        <a:solidFill>
                          <a:schemeClr val="tx1"/>
                        </a:solidFill>
                        <a:latin typeface="Commissioner" panose="020B0604020202020204" charset="0"/>
                      </a:endParaRPr>
                    </a:p>
                  </a:txBody>
                  <a:tcPr/>
                </a:tc>
                <a:extLst>
                  <a:ext uri="{0D108BD9-81ED-4DB2-BD59-A6C34878D82A}">
                    <a16:rowId xmlns:a16="http://schemas.microsoft.com/office/drawing/2014/main" val="1500816994"/>
                  </a:ext>
                </a:extLst>
              </a:tr>
              <a:tr h="361950">
                <a:tc>
                  <a:txBody>
                    <a:bodyPr/>
                    <a:lstStyle/>
                    <a:p>
                      <a:r>
                        <a:rPr lang="vi-VN" sz="1600">
                          <a:solidFill>
                            <a:schemeClr val="tx1"/>
                          </a:solidFill>
                        </a:rPr>
                        <a:t>Lê Đình Tú</a:t>
                      </a:r>
                      <a:endParaRPr lang="vi-VN" sz="1600">
                        <a:solidFill>
                          <a:schemeClr val="tx1"/>
                        </a:solidFill>
                        <a:latin typeface="Commissioner" panose="020B0604020202020204" charset="0"/>
                      </a:endParaRPr>
                    </a:p>
                  </a:txBody>
                  <a:tcPr/>
                </a:tc>
                <a:tc>
                  <a:txBody>
                    <a:bodyPr/>
                    <a:lstStyle/>
                    <a:p>
                      <a:r>
                        <a:rPr lang="vi-VN" sz="1600">
                          <a:solidFill>
                            <a:schemeClr val="tx1"/>
                          </a:solidFill>
                        </a:rPr>
                        <a:t>Developer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3502435727"/>
                  </a:ext>
                </a:extLst>
              </a:tr>
              <a:tr h="361950">
                <a:tc>
                  <a:txBody>
                    <a:bodyPr/>
                    <a:lstStyle/>
                    <a:p>
                      <a:r>
                        <a:rPr lang="vi-VN" sz="1600">
                          <a:solidFill>
                            <a:schemeClr val="tx1"/>
                          </a:solidFill>
                        </a:rPr>
                        <a:t>Lê Thị Lý</a:t>
                      </a:r>
                      <a:endParaRPr lang="vi-VN" sz="1600">
                        <a:solidFill>
                          <a:schemeClr val="tx1"/>
                        </a:solidFill>
                        <a:latin typeface="Commissioner" panose="020B0604020202020204" charset="0"/>
                      </a:endParaRPr>
                    </a:p>
                  </a:txBody>
                  <a:tcPr/>
                </a:tc>
                <a:tc>
                  <a:txBody>
                    <a:bodyPr/>
                    <a:lstStyle/>
                    <a:p>
                      <a:r>
                        <a:rPr lang="vi-VN" sz="1600">
                          <a:solidFill>
                            <a:schemeClr val="tx1"/>
                          </a:solidFill>
                        </a:rPr>
                        <a:t>Business Annalyst, Tester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1698054048"/>
                  </a:ext>
                </a:extLst>
              </a:tr>
              <a:tr h="361950">
                <a:tc>
                  <a:txBody>
                    <a:bodyPr/>
                    <a:lstStyle/>
                    <a:p>
                      <a:r>
                        <a:rPr lang="vi-VN" sz="1600">
                          <a:solidFill>
                            <a:schemeClr val="tx1"/>
                          </a:solidFill>
                        </a:rPr>
                        <a:t>Nguyễn Thị Hồng Nhung</a:t>
                      </a:r>
                      <a:endParaRPr lang="vi-VN" sz="1600">
                        <a:solidFill>
                          <a:schemeClr val="tx1"/>
                        </a:solidFill>
                        <a:latin typeface="Commissioner" panose="020B0604020202020204" charset="0"/>
                      </a:endParaRPr>
                    </a:p>
                  </a:txBody>
                  <a:tcPr/>
                </a:tc>
                <a:tc>
                  <a:txBody>
                    <a:bodyPr/>
                    <a:lstStyle/>
                    <a:p>
                      <a:r>
                        <a:rPr lang="vi-VN" sz="1600">
                          <a:solidFill>
                            <a:schemeClr val="tx1"/>
                          </a:solidFill>
                        </a:rPr>
                        <a:t>Business Annalyst, Quality manager</a:t>
                      </a:r>
                      <a:endParaRPr lang="vi-VN" sz="1600">
                        <a:solidFill>
                          <a:schemeClr val="tx1"/>
                        </a:solidFill>
                        <a:latin typeface="Commissioner" panose="020B0604020202020204" charset="0"/>
                      </a:endParaRPr>
                    </a:p>
                  </a:txBody>
                  <a:tcPr/>
                </a:tc>
                <a:extLst>
                  <a:ext uri="{0D108BD9-81ED-4DB2-BD59-A6C34878D82A}">
                    <a16:rowId xmlns:a16="http://schemas.microsoft.com/office/drawing/2014/main" val="932066876"/>
                  </a:ext>
                </a:extLst>
              </a:tr>
            </a:tbl>
          </a:graphicData>
        </a:graphic>
      </p:graphicFrame>
      <p:sp>
        <p:nvSpPr>
          <p:cNvPr id="3" name="Google Shape;15;p3">
            <a:extLst>
              <a:ext uri="{FF2B5EF4-FFF2-40B4-BE49-F238E27FC236}">
                <a16:creationId xmlns:a16="http://schemas.microsoft.com/office/drawing/2014/main" id="{7475C548-BCC0-340C-510E-8EB70CE8F7AE}"/>
              </a:ext>
            </a:extLst>
          </p:cNvPr>
          <p:cNvSpPr/>
          <p:nvPr/>
        </p:nvSpPr>
        <p:spPr>
          <a:xfrm>
            <a:off x="0" y="4854425"/>
            <a:ext cx="27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p21">
            <a:extLst>
              <a:ext uri="{FF2B5EF4-FFF2-40B4-BE49-F238E27FC236}">
                <a16:creationId xmlns:a16="http://schemas.microsoft.com/office/drawing/2014/main" id="{0A5158CD-D7E4-A3B9-EBB9-73C77121CA1F}"/>
              </a:ext>
            </a:extLst>
          </p:cNvPr>
          <p:cNvSpPr/>
          <p:nvPr/>
        </p:nvSpPr>
        <p:spPr>
          <a:xfrm>
            <a:off x="6065275" y="-165925"/>
            <a:ext cx="4145700" cy="573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4;p48">
            <a:extLst>
              <a:ext uri="{FF2B5EF4-FFF2-40B4-BE49-F238E27FC236}">
                <a16:creationId xmlns:a16="http://schemas.microsoft.com/office/drawing/2014/main" id="{92669162-EAC1-3906-2F9A-28BE68E2977E}"/>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a:t>
            </a:r>
            <a:r>
              <a:rPr lang="en-US" sz="4000" b="1">
                <a:solidFill>
                  <a:schemeClr val="bg2"/>
                </a:solidFill>
                <a:latin typeface="Commissioner" panose="020B0604020202020204" charset="0"/>
              </a:rPr>
              <a:t>2</a:t>
            </a:r>
            <a:r>
              <a:rPr lang="vi-VN" sz="4000" b="1">
                <a:solidFill>
                  <a:schemeClr val="bg2"/>
                </a:solidFill>
                <a:latin typeface="Commissioner" panose="020B0604020202020204" charset="0"/>
              </a:rPr>
              <a:t>. </a:t>
            </a:r>
            <a:r>
              <a:rPr lang="en-US" sz="4000" b="1">
                <a:solidFill>
                  <a:schemeClr val="bg2"/>
                </a:solidFill>
                <a:latin typeface="Commissioner" panose="020B0604020202020204" charset="0"/>
              </a:rPr>
              <a:t>Bức tranh toàn cảnh</a:t>
            </a:r>
            <a:endParaRPr lang="en" sz="1100" b="1">
              <a:solidFill>
                <a:schemeClr val="bg2"/>
              </a:solidFill>
              <a:latin typeface="Commissioner" panose="020B0604020202020204" charset="0"/>
            </a:endParaRPr>
          </a:p>
        </p:txBody>
      </p:sp>
      <p:grpSp>
        <p:nvGrpSpPr>
          <p:cNvPr id="2" name="Nhóm 4147">
            <a:extLst>
              <a:ext uri="{FF2B5EF4-FFF2-40B4-BE49-F238E27FC236}">
                <a16:creationId xmlns:a16="http://schemas.microsoft.com/office/drawing/2014/main" id="{4472067F-0811-9D2E-9676-CDBE021EAB6B}"/>
              </a:ext>
            </a:extLst>
          </p:cNvPr>
          <p:cNvGrpSpPr/>
          <p:nvPr/>
        </p:nvGrpSpPr>
        <p:grpSpPr>
          <a:xfrm>
            <a:off x="4978273" y="6158734"/>
            <a:ext cx="5540133" cy="1276763"/>
            <a:chOff x="621226" y="2209328"/>
            <a:chExt cx="5540133" cy="1276763"/>
          </a:xfrm>
        </p:grpSpPr>
        <p:pic>
          <p:nvPicPr>
            <p:cNvPr id="14" name="Hình ảnh 4141">
              <a:extLst>
                <a:ext uri="{FF2B5EF4-FFF2-40B4-BE49-F238E27FC236}">
                  <a16:creationId xmlns:a16="http://schemas.microsoft.com/office/drawing/2014/main" id="{46649915-FE67-866A-A29D-8D3B17E308CD}"/>
                </a:ext>
              </a:extLst>
            </p:cNvPr>
            <p:cNvPicPr>
              <a:picLocks noChangeAspect="1"/>
            </p:cNvPicPr>
            <p:nvPr/>
          </p:nvPicPr>
          <p:blipFill>
            <a:blip r:embed="rId4"/>
            <a:stretch>
              <a:fillRect/>
            </a:stretch>
          </p:blipFill>
          <p:spPr>
            <a:xfrm>
              <a:off x="621226" y="2209328"/>
              <a:ext cx="1257300" cy="1257300"/>
            </a:xfrm>
            <a:prstGeom prst="rect">
              <a:avLst/>
            </a:prstGeom>
          </p:spPr>
        </p:pic>
        <p:sp>
          <p:nvSpPr>
            <p:cNvPr id="15" name="Google Shape;312;p51">
              <a:extLst>
                <a:ext uri="{FF2B5EF4-FFF2-40B4-BE49-F238E27FC236}">
                  <a16:creationId xmlns:a16="http://schemas.microsoft.com/office/drawing/2014/main" id="{FEEABCAF-0C4D-6F5B-A323-EB45B2B475EC}"/>
                </a:ext>
              </a:extLst>
            </p:cNvPr>
            <p:cNvSpPr txBox="1">
              <a:spLocks/>
            </p:cNvSpPr>
            <p:nvPr/>
          </p:nvSpPr>
          <p:spPr>
            <a:xfrm>
              <a:off x="2080710" y="2210279"/>
              <a:ext cx="4080649" cy="12758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600" b="1">
                  <a:solidFill>
                    <a:schemeClr val="tx2">
                      <a:lumMod val="50000"/>
                    </a:schemeClr>
                  </a:solidFill>
                  <a:latin typeface="Commissioner" panose="020B0604020202020204" charset="0"/>
                </a:rPr>
                <a:t>180.000.000 VNĐ</a:t>
              </a:r>
            </a:p>
          </p:txBody>
        </p:sp>
      </p:grpSp>
      <p:grpSp>
        <p:nvGrpSpPr>
          <p:cNvPr id="8" name="Group 7">
            <a:extLst>
              <a:ext uri="{FF2B5EF4-FFF2-40B4-BE49-F238E27FC236}">
                <a16:creationId xmlns:a16="http://schemas.microsoft.com/office/drawing/2014/main" id="{650E646B-15E3-5207-6605-B2C293336A06}"/>
              </a:ext>
            </a:extLst>
          </p:cNvPr>
          <p:cNvGrpSpPr/>
          <p:nvPr/>
        </p:nvGrpSpPr>
        <p:grpSpPr>
          <a:xfrm>
            <a:off x="-4812352" y="-1504053"/>
            <a:ext cx="8077258" cy="610060"/>
            <a:chOff x="621226" y="1133097"/>
            <a:chExt cx="8077258" cy="610060"/>
          </a:xfrm>
        </p:grpSpPr>
        <p:grpSp>
          <p:nvGrpSpPr>
            <p:cNvPr id="10" name="Group 9">
              <a:extLst>
                <a:ext uri="{FF2B5EF4-FFF2-40B4-BE49-F238E27FC236}">
                  <a16:creationId xmlns:a16="http://schemas.microsoft.com/office/drawing/2014/main" id="{E5C5BAC2-07F5-4721-5418-6C70E2FF997E}"/>
                </a:ext>
              </a:extLst>
            </p:cNvPr>
            <p:cNvGrpSpPr/>
            <p:nvPr/>
          </p:nvGrpSpPr>
          <p:grpSpPr>
            <a:xfrm>
              <a:off x="621226" y="1133097"/>
              <a:ext cx="3105446" cy="586264"/>
              <a:chOff x="621226" y="1133097"/>
              <a:chExt cx="3105446" cy="586264"/>
            </a:xfrm>
          </p:grpSpPr>
          <p:pic>
            <p:nvPicPr>
              <p:cNvPr id="18" name="Hình ảnh 4134">
                <a:extLst>
                  <a:ext uri="{FF2B5EF4-FFF2-40B4-BE49-F238E27FC236}">
                    <a16:creationId xmlns:a16="http://schemas.microsoft.com/office/drawing/2014/main" id="{514DE429-850C-E90C-511D-020563365748}"/>
                  </a:ext>
                </a:extLst>
              </p:cNvPr>
              <p:cNvPicPr>
                <a:picLocks noChangeAspect="1"/>
              </p:cNvPicPr>
              <p:nvPr/>
            </p:nvPicPr>
            <p:blipFill>
              <a:blip r:embed="rId5"/>
              <a:stretch>
                <a:fillRect/>
              </a:stretch>
            </p:blipFill>
            <p:spPr>
              <a:xfrm>
                <a:off x="621226" y="1133097"/>
                <a:ext cx="586264" cy="586264"/>
              </a:xfrm>
              <a:prstGeom prst="rect">
                <a:avLst/>
              </a:prstGeom>
            </p:spPr>
          </p:pic>
          <p:sp>
            <p:nvSpPr>
              <p:cNvPr id="19" name="Google Shape;312;p51">
                <a:extLst>
                  <a:ext uri="{FF2B5EF4-FFF2-40B4-BE49-F238E27FC236}">
                    <a16:creationId xmlns:a16="http://schemas.microsoft.com/office/drawing/2014/main" id="{D590BBEB-D66E-1BC7-39C1-E0B87E3537D1}"/>
                  </a:ext>
                </a:extLst>
              </p:cNvPr>
              <p:cNvSpPr txBox="1">
                <a:spLocks/>
              </p:cNvSpPr>
              <p:nvPr/>
            </p:nvSpPr>
            <p:spPr>
              <a:xfrm>
                <a:off x="1207490" y="1133097"/>
                <a:ext cx="2519182" cy="5862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latin typeface="Commissioner" panose="020B0604020202020204" charset="0"/>
                  </a:rPr>
                  <a:t>10/09/2023</a:t>
                </a:r>
              </a:p>
            </p:txBody>
          </p:sp>
        </p:grpSp>
        <p:grpSp>
          <p:nvGrpSpPr>
            <p:cNvPr id="11" name="Group 10">
              <a:extLst>
                <a:ext uri="{FF2B5EF4-FFF2-40B4-BE49-F238E27FC236}">
                  <a16:creationId xmlns:a16="http://schemas.microsoft.com/office/drawing/2014/main" id="{194663FF-FBA8-2E24-D9A6-17962DFB6548}"/>
                </a:ext>
              </a:extLst>
            </p:cNvPr>
            <p:cNvGrpSpPr/>
            <p:nvPr/>
          </p:nvGrpSpPr>
          <p:grpSpPr>
            <a:xfrm>
              <a:off x="5315146" y="1205608"/>
              <a:ext cx="3383338" cy="537549"/>
              <a:chOff x="5315146" y="1205608"/>
              <a:chExt cx="3383338" cy="537549"/>
            </a:xfrm>
          </p:grpSpPr>
          <p:pic>
            <p:nvPicPr>
              <p:cNvPr id="16" name="Hình ảnh 4136">
                <a:extLst>
                  <a:ext uri="{FF2B5EF4-FFF2-40B4-BE49-F238E27FC236}">
                    <a16:creationId xmlns:a16="http://schemas.microsoft.com/office/drawing/2014/main" id="{5B568F4C-84D9-E0EF-3F50-5DEDA695F012}"/>
                  </a:ext>
                </a:extLst>
              </p:cNvPr>
              <p:cNvPicPr>
                <a:picLocks noChangeAspect="1"/>
              </p:cNvPicPr>
              <p:nvPr/>
            </p:nvPicPr>
            <p:blipFill>
              <a:blip r:embed="rId6"/>
              <a:stretch>
                <a:fillRect/>
              </a:stretch>
            </p:blipFill>
            <p:spPr>
              <a:xfrm>
                <a:off x="5315146" y="1209083"/>
                <a:ext cx="586264" cy="534074"/>
              </a:xfrm>
              <a:prstGeom prst="rect">
                <a:avLst/>
              </a:prstGeom>
            </p:spPr>
          </p:pic>
          <p:sp>
            <p:nvSpPr>
              <p:cNvPr id="17" name="Google Shape;312;p51">
                <a:extLst>
                  <a:ext uri="{FF2B5EF4-FFF2-40B4-BE49-F238E27FC236}">
                    <a16:creationId xmlns:a16="http://schemas.microsoft.com/office/drawing/2014/main" id="{B83DBAC8-5293-CD39-53C6-A809E423A05F}"/>
                  </a:ext>
                </a:extLst>
              </p:cNvPr>
              <p:cNvSpPr txBox="1">
                <a:spLocks/>
              </p:cNvSpPr>
              <p:nvPr/>
            </p:nvSpPr>
            <p:spPr>
              <a:xfrm>
                <a:off x="5901410" y="1205608"/>
                <a:ext cx="2797074" cy="53407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latin typeface="Commissioner" panose="020B0604020202020204" charset="0"/>
                  </a:rPr>
                  <a:t>06/11/2023</a:t>
                </a:r>
              </a:p>
            </p:txBody>
          </p:sp>
        </p:grpSp>
      </p:grpSp>
    </p:spTree>
    <p:extLst>
      <p:ext uri="{BB962C8B-B14F-4D97-AF65-F5344CB8AC3E}">
        <p14:creationId xmlns:p14="http://schemas.microsoft.com/office/powerpoint/2010/main" val="231896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1" name="Google Shape;301;p50"/>
          <p:cNvSpPr/>
          <p:nvPr/>
        </p:nvSpPr>
        <p:spPr>
          <a:xfrm>
            <a:off x="-14748" y="4854425"/>
            <a:ext cx="315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grpSp>
        <p:nvGrpSpPr>
          <p:cNvPr id="5" name="Group 4">
            <a:extLst>
              <a:ext uri="{FF2B5EF4-FFF2-40B4-BE49-F238E27FC236}">
                <a16:creationId xmlns:a16="http://schemas.microsoft.com/office/drawing/2014/main" id="{7732296B-96A9-D4BD-52C0-40B2B679504C}"/>
              </a:ext>
            </a:extLst>
          </p:cNvPr>
          <p:cNvGrpSpPr/>
          <p:nvPr/>
        </p:nvGrpSpPr>
        <p:grpSpPr>
          <a:xfrm>
            <a:off x="533371" y="1133097"/>
            <a:ext cx="8077258" cy="610060"/>
            <a:chOff x="621226" y="1133097"/>
            <a:chExt cx="8077258" cy="610060"/>
          </a:xfrm>
        </p:grpSpPr>
        <p:grpSp>
          <p:nvGrpSpPr>
            <p:cNvPr id="3" name="Group 2">
              <a:extLst>
                <a:ext uri="{FF2B5EF4-FFF2-40B4-BE49-F238E27FC236}">
                  <a16:creationId xmlns:a16="http://schemas.microsoft.com/office/drawing/2014/main" id="{C2766498-D8A1-C52B-877D-56634CE1500C}"/>
                </a:ext>
              </a:extLst>
            </p:cNvPr>
            <p:cNvGrpSpPr/>
            <p:nvPr/>
          </p:nvGrpSpPr>
          <p:grpSpPr>
            <a:xfrm>
              <a:off x="621226" y="1133097"/>
              <a:ext cx="3105446" cy="586264"/>
              <a:chOff x="621226" y="1133097"/>
              <a:chExt cx="3105446" cy="586264"/>
            </a:xfrm>
          </p:grpSpPr>
          <p:pic>
            <p:nvPicPr>
              <p:cNvPr id="4135" name="Hình ảnh 4134">
                <a:extLst>
                  <a:ext uri="{FF2B5EF4-FFF2-40B4-BE49-F238E27FC236}">
                    <a16:creationId xmlns:a16="http://schemas.microsoft.com/office/drawing/2014/main" id="{1EEC4D89-00B0-10CF-A88E-7841A8FBD792}"/>
                  </a:ext>
                </a:extLst>
              </p:cNvPr>
              <p:cNvPicPr>
                <a:picLocks noChangeAspect="1"/>
              </p:cNvPicPr>
              <p:nvPr/>
            </p:nvPicPr>
            <p:blipFill>
              <a:blip r:embed="rId3"/>
              <a:stretch>
                <a:fillRect/>
              </a:stretch>
            </p:blipFill>
            <p:spPr>
              <a:xfrm>
                <a:off x="621226" y="1133097"/>
                <a:ext cx="586264" cy="586264"/>
              </a:xfrm>
              <a:prstGeom prst="rect">
                <a:avLst/>
              </a:prstGeom>
            </p:spPr>
          </p:pic>
          <p:sp>
            <p:nvSpPr>
              <p:cNvPr id="4138" name="Google Shape;312;p51">
                <a:extLst>
                  <a:ext uri="{FF2B5EF4-FFF2-40B4-BE49-F238E27FC236}">
                    <a16:creationId xmlns:a16="http://schemas.microsoft.com/office/drawing/2014/main" id="{AF639031-731F-A30E-E9AA-AFB3C04A6433}"/>
                  </a:ext>
                </a:extLst>
              </p:cNvPr>
              <p:cNvSpPr txBox="1">
                <a:spLocks/>
              </p:cNvSpPr>
              <p:nvPr/>
            </p:nvSpPr>
            <p:spPr>
              <a:xfrm>
                <a:off x="1207490" y="1133097"/>
                <a:ext cx="2519182" cy="5862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latin typeface="Commissioner" panose="020B0604020202020204" charset="0"/>
                  </a:rPr>
                  <a:t>10/09/2023</a:t>
                </a:r>
              </a:p>
            </p:txBody>
          </p:sp>
        </p:grpSp>
        <p:grpSp>
          <p:nvGrpSpPr>
            <p:cNvPr id="2" name="Group 1">
              <a:extLst>
                <a:ext uri="{FF2B5EF4-FFF2-40B4-BE49-F238E27FC236}">
                  <a16:creationId xmlns:a16="http://schemas.microsoft.com/office/drawing/2014/main" id="{8541DCC3-7AD4-6F5D-882A-04EB36CBC2CB}"/>
                </a:ext>
              </a:extLst>
            </p:cNvPr>
            <p:cNvGrpSpPr/>
            <p:nvPr/>
          </p:nvGrpSpPr>
          <p:grpSpPr>
            <a:xfrm>
              <a:off x="5315146" y="1205608"/>
              <a:ext cx="3383338" cy="537549"/>
              <a:chOff x="5315146" y="1205608"/>
              <a:chExt cx="3383338" cy="537549"/>
            </a:xfrm>
          </p:grpSpPr>
          <p:pic>
            <p:nvPicPr>
              <p:cNvPr id="4137" name="Hình ảnh 4136">
                <a:extLst>
                  <a:ext uri="{FF2B5EF4-FFF2-40B4-BE49-F238E27FC236}">
                    <a16:creationId xmlns:a16="http://schemas.microsoft.com/office/drawing/2014/main" id="{A8A25989-FEE0-7890-114A-0B20CEA33C52}"/>
                  </a:ext>
                </a:extLst>
              </p:cNvPr>
              <p:cNvPicPr>
                <a:picLocks noChangeAspect="1"/>
              </p:cNvPicPr>
              <p:nvPr/>
            </p:nvPicPr>
            <p:blipFill>
              <a:blip r:embed="rId4"/>
              <a:stretch>
                <a:fillRect/>
              </a:stretch>
            </p:blipFill>
            <p:spPr>
              <a:xfrm>
                <a:off x="5315146" y="1209083"/>
                <a:ext cx="586264" cy="534074"/>
              </a:xfrm>
              <a:prstGeom prst="rect">
                <a:avLst/>
              </a:prstGeom>
            </p:spPr>
          </p:pic>
          <p:sp>
            <p:nvSpPr>
              <p:cNvPr id="4139" name="Google Shape;312;p51">
                <a:extLst>
                  <a:ext uri="{FF2B5EF4-FFF2-40B4-BE49-F238E27FC236}">
                    <a16:creationId xmlns:a16="http://schemas.microsoft.com/office/drawing/2014/main" id="{70176F93-6ADD-5217-BB94-F017D00B21C7}"/>
                  </a:ext>
                </a:extLst>
              </p:cNvPr>
              <p:cNvSpPr txBox="1">
                <a:spLocks/>
              </p:cNvSpPr>
              <p:nvPr/>
            </p:nvSpPr>
            <p:spPr>
              <a:xfrm>
                <a:off x="5901410" y="1205608"/>
                <a:ext cx="2797074" cy="53407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latin typeface="Commissioner" panose="020B0604020202020204" charset="0"/>
                  </a:rPr>
                  <a:t>06/11/2023</a:t>
                </a:r>
              </a:p>
            </p:txBody>
          </p:sp>
        </p:grpSp>
      </p:grpSp>
      <p:grpSp>
        <p:nvGrpSpPr>
          <p:cNvPr id="4148" name="Nhóm 4147">
            <a:extLst>
              <a:ext uri="{FF2B5EF4-FFF2-40B4-BE49-F238E27FC236}">
                <a16:creationId xmlns:a16="http://schemas.microsoft.com/office/drawing/2014/main" id="{2096A38B-41DE-58CA-B9EF-607A0DCD0D26}"/>
              </a:ext>
            </a:extLst>
          </p:cNvPr>
          <p:cNvGrpSpPr/>
          <p:nvPr/>
        </p:nvGrpSpPr>
        <p:grpSpPr>
          <a:xfrm>
            <a:off x="1801934" y="2817289"/>
            <a:ext cx="5540133" cy="1276763"/>
            <a:chOff x="621226" y="2209328"/>
            <a:chExt cx="5540133" cy="1276763"/>
          </a:xfrm>
        </p:grpSpPr>
        <p:pic>
          <p:nvPicPr>
            <p:cNvPr id="4142" name="Hình ảnh 4141">
              <a:extLst>
                <a:ext uri="{FF2B5EF4-FFF2-40B4-BE49-F238E27FC236}">
                  <a16:creationId xmlns:a16="http://schemas.microsoft.com/office/drawing/2014/main" id="{7BB3ED3F-8466-6223-EFC3-4349EE02F635}"/>
                </a:ext>
              </a:extLst>
            </p:cNvPr>
            <p:cNvPicPr>
              <a:picLocks noChangeAspect="1"/>
            </p:cNvPicPr>
            <p:nvPr/>
          </p:nvPicPr>
          <p:blipFill>
            <a:blip r:embed="rId5"/>
            <a:stretch>
              <a:fillRect/>
            </a:stretch>
          </p:blipFill>
          <p:spPr>
            <a:xfrm>
              <a:off x="621226" y="2209328"/>
              <a:ext cx="1257300" cy="1257300"/>
            </a:xfrm>
            <a:prstGeom prst="rect">
              <a:avLst/>
            </a:prstGeom>
          </p:spPr>
        </p:pic>
        <p:sp>
          <p:nvSpPr>
            <p:cNvPr id="4144" name="Google Shape;312;p51">
              <a:extLst>
                <a:ext uri="{FF2B5EF4-FFF2-40B4-BE49-F238E27FC236}">
                  <a16:creationId xmlns:a16="http://schemas.microsoft.com/office/drawing/2014/main" id="{25B9F8A3-2749-67F8-1405-150913818062}"/>
                </a:ext>
              </a:extLst>
            </p:cNvPr>
            <p:cNvSpPr txBox="1">
              <a:spLocks/>
            </p:cNvSpPr>
            <p:nvPr/>
          </p:nvSpPr>
          <p:spPr>
            <a:xfrm>
              <a:off x="2080710" y="2210279"/>
              <a:ext cx="4080649" cy="12758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600" b="1">
                  <a:solidFill>
                    <a:schemeClr val="tx2">
                      <a:lumMod val="50000"/>
                    </a:schemeClr>
                  </a:solidFill>
                  <a:latin typeface="Commissioner" panose="020B0604020202020204" charset="0"/>
                </a:rPr>
                <a:t>180.000.000 VNĐ</a:t>
              </a:r>
            </a:p>
          </p:txBody>
        </p:sp>
      </p:grpSp>
      <p:sp>
        <p:nvSpPr>
          <p:cNvPr id="14" name="Google Shape;284;p48">
            <a:extLst>
              <a:ext uri="{FF2B5EF4-FFF2-40B4-BE49-F238E27FC236}">
                <a16:creationId xmlns:a16="http://schemas.microsoft.com/office/drawing/2014/main" id="{D1346F2D-25EC-78AD-0D34-490E79E89594}"/>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a:t>
            </a:r>
            <a:r>
              <a:rPr lang="en-US" sz="4000" b="1">
                <a:solidFill>
                  <a:schemeClr val="bg2"/>
                </a:solidFill>
                <a:latin typeface="Commissioner" panose="020B0604020202020204" charset="0"/>
              </a:rPr>
              <a:t>2</a:t>
            </a:r>
            <a:r>
              <a:rPr lang="vi-VN" sz="4000" b="1">
                <a:solidFill>
                  <a:schemeClr val="bg2"/>
                </a:solidFill>
                <a:latin typeface="Commissioner" panose="020B0604020202020204" charset="0"/>
              </a:rPr>
              <a:t>. </a:t>
            </a:r>
            <a:r>
              <a:rPr lang="en-US" sz="4000" b="1">
                <a:solidFill>
                  <a:schemeClr val="bg2"/>
                </a:solidFill>
                <a:latin typeface="Commissioner" panose="020B0604020202020204" charset="0"/>
              </a:rPr>
              <a:t>Bức tranh toàn cảnh</a:t>
            </a:r>
            <a:endParaRPr lang="en" sz="1100" b="1">
              <a:solidFill>
                <a:schemeClr val="bg2"/>
              </a:solidFill>
              <a:latin typeface="Commissioner" panose="020B0604020202020204" charset="0"/>
            </a:endParaRPr>
          </a:p>
        </p:txBody>
      </p:sp>
      <p:graphicFrame>
        <p:nvGraphicFramePr>
          <p:cNvPr id="6" name="Biểu đồ 4151">
            <a:extLst>
              <a:ext uri="{FF2B5EF4-FFF2-40B4-BE49-F238E27FC236}">
                <a16:creationId xmlns:a16="http://schemas.microsoft.com/office/drawing/2014/main" id="{8AB1A174-6581-6F08-5810-8D221EBF4B00}"/>
              </a:ext>
            </a:extLst>
          </p:cNvPr>
          <p:cNvGraphicFramePr/>
          <p:nvPr>
            <p:extLst>
              <p:ext uri="{D42A27DB-BD31-4B8C-83A1-F6EECF244321}">
                <p14:modId xmlns:p14="http://schemas.microsoft.com/office/powerpoint/2010/main" val="1788046912"/>
              </p:ext>
            </p:extLst>
          </p:nvPr>
        </p:nvGraphicFramePr>
        <p:xfrm>
          <a:off x="-6693255" y="1133096"/>
          <a:ext cx="1113070" cy="63422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473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1" name="Google Shape;301;p50"/>
          <p:cNvSpPr/>
          <p:nvPr/>
        </p:nvSpPr>
        <p:spPr>
          <a:xfrm>
            <a:off x="-14748" y="4854425"/>
            <a:ext cx="3600000" cy="3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mmissioner" panose="020B0604020202020204" charset="0"/>
            </a:endParaRPr>
          </a:p>
        </p:txBody>
      </p:sp>
      <p:graphicFrame>
        <p:nvGraphicFramePr>
          <p:cNvPr id="4152" name="Biểu đồ 4151">
            <a:extLst>
              <a:ext uri="{FF2B5EF4-FFF2-40B4-BE49-F238E27FC236}">
                <a16:creationId xmlns:a16="http://schemas.microsoft.com/office/drawing/2014/main" id="{F57505F5-6C09-CB4E-D8B3-3C5C591B092C}"/>
              </a:ext>
            </a:extLst>
          </p:cNvPr>
          <p:cNvGraphicFramePr/>
          <p:nvPr>
            <p:extLst>
              <p:ext uri="{D42A27DB-BD31-4B8C-83A1-F6EECF244321}">
                <p14:modId xmlns:p14="http://schemas.microsoft.com/office/powerpoint/2010/main" val="4276516296"/>
              </p:ext>
            </p:extLst>
          </p:nvPr>
        </p:nvGraphicFramePr>
        <p:xfrm>
          <a:off x="1477564" y="661670"/>
          <a:ext cx="6096000" cy="406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oogle Shape;623;p71">
            <a:extLst>
              <a:ext uri="{FF2B5EF4-FFF2-40B4-BE49-F238E27FC236}">
                <a16:creationId xmlns:a16="http://schemas.microsoft.com/office/drawing/2014/main" id="{643390F1-D7F6-09E9-14D8-409C30B369AC}"/>
              </a:ext>
            </a:extLst>
          </p:cNvPr>
          <p:cNvGrpSpPr/>
          <p:nvPr/>
        </p:nvGrpSpPr>
        <p:grpSpPr>
          <a:xfrm>
            <a:off x="1682177" y="-3260535"/>
            <a:ext cx="1580020" cy="2764296"/>
            <a:chOff x="4898575" y="-1851750"/>
            <a:chExt cx="3532200" cy="6179700"/>
          </a:xfrm>
        </p:grpSpPr>
        <p:sp>
          <p:nvSpPr>
            <p:cNvPr id="13" name="Google Shape;624;p71">
              <a:extLst>
                <a:ext uri="{FF2B5EF4-FFF2-40B4-BE49-F238E27FC236}">
                  <a16:creationId xmlns:a16="http://schemas.microsoft.com/office/drawing/2014/main" id="{A0670A28-C1AF-D481-B336-2E2F343799EF}"/>
                </a:ext>
              </a:extLst>
            </p:cNvPr>
            <p:cNvSpPr/>
            <p:nvPr/>
          </p:nvSpPr>
          <p:spPr>
            <a:xfrm>
              <a:off x="4898575" y="-1851750"/>
              <a:ext cx="3532200" cy="6179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5;p71">
              <a:extLst>
                <a:ext uri="{FF2B5EF4-FFF2-40B4-BE49-F238E27FC236}">
                  <a16:creationId xmlns:a16="http://schemas.microsoft.com/office/drawing/2014/main" id="{006AD065-95BB-D8C4-7510-D7F49F4C01F9}"/>
                </a:ext>
              </a:extLst>
            </p:cNvPr>
            <p:cNvSpPr/>
            <p:nvPr/>
          </p:nvSpPr>
          <p:spPr>
            <a:xfrm>
              <a:off x="5508875" y="-1851750"/>
              <a:ext cx="2311500" cy="5112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84;p48">
            <a:extLst>
              <a:ext uri="{FF2B5EF4-FFF2-40B4-BE49-F238E27FC236}">
                <a16:creationId xmlns:a16="http://schemas.microsoft.com/office/drawing/2014/main" id="{78674AD7-8F65-A780-875D-440820C3A11F}"/>
              </a:ext>
            </a:extLst>
          </p:cNvPr>
          <p:cNvSpPr txBox="1">
            <a:spLocks/>
          </p:cNvSpPr>
          <p:nvPr/>
        </p:nvSpPr>
        <p:spPr>
          <a:xfrm>
            <a:off x="485774" y="65926"/>
            <a:ext cx="8079581" cy="7556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a:solidFill>
                  <a:schemeClr val="bg2"/>
                </a:solidFill>
                <a:latin typeface="Commissioner" panose="020B0604020202020204" charset="0"/>
              </a:rPr>
              <a:t>0</a:t>
            </a:r>
            <a:r>
              <a:rPr lang="en-US" sz="4000" b="1">
                <a:solidFill>
                  <a:schemeClr val="bg2"/>
                </a:solidFill>
                <a:latin typeface="Commissioner" panose="020B0604020202020204" charset="0"/>
              </a:rPr>
              <a:t>2</a:t>
            </a:r>
            <a:r>
              <a:rPr lang="vi-VN" sz="4000" b="1">
                <a:solidFill>
                  <a:schemeClr val="bg2"/>
                </a:solidFill>
                <a:latin typeface="Commissioner" panose="020B0604020202020204" charset="0"/>
              </a:rPr>
              <a:t>. </a:t>
            </a:r>
            <a:r>
              <a:rPr lang="en-US" sz="4000" b="1">
                <a:solidFill>
                  <a:schemeClr val="bg2"/>
                </a:solidFill>
                <a:latin typeface="Commissioner" panose="020B0604020202020204" charset="0"/>
              </a:rPr>
              <a:t>Bức tranh toàn cảnh</a:t>
            </a:r>
            <a:endParaRPr lang="en" sz="1100" b="1">
              <a:solidFill>
                <a:schemeClr val="bg2"/>
              </a:solidFill>
              <a:latin typeface="Commissioner" panose="020B0604020202020204" charset="0"/>
            </a:endParaRPr>
          </a:p>
        </p:txBody>
      </p:sp>
    </p:spTree>
    <p:extLst>
      <p:ext uri="{BB962C8B-B14F-4D97-AF65-F5344CB8AC3E}">
        <p14:creationId xmlns:p14="http://schemas.microsoft.com/office/powerpoint/2010/main" val="47520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90 Day Plan by Slidesgo">
  <a:themeElements>
    <a:clrScheme name="Simple Light">
      <a:dk1>
        <a:srgbClr val="111111"/>
      </a:dk1>
      <a:lt1>
        <a:srgbClr val="F8F8F8"/>
      </a:lt1>
      <a:dk2>
        <a:srgbClr val="004BFF"/>
      </a:dk2>
      <a:lt2>
        <a:srgbClr val="DFF3E0"/>
      </a:lt2>
      <a:accent1>
        <a:srgbClr val="78FF78"/>
      </a:accent1>
      <a:accent2>
        <a:srgbClr val="FFFF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1188</Words>
  <Application>Microsoft Office PowerPoint</Application>
  <PresentationFormat>On-screen Show (16:9)</PresentationFormat>
  <Paragraphs>394</Paragraphs>
  <Slides>21</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TeXGyreAdventor</vt:lpstr>
      <vt:lpstr>arial</vt:lpstr>
      <vt:lpstr>Commissioner</vt:lpstr>
      <vt:lpstr>Roboto</vt:lpstr>
      <vt:lpstr>DM Sans</vt:lpstr>
      <vt:lpstr>arial</vt:lpstr>
      <vt:lpstr>Anaheim</vt:lpstr>
      <vt:lpstr>Nunito Light</vt:lpstr>
      <vt:lpstr>90 Day Plan by Slidesgo</vt:lpstr>
      <vt:lpstr>WEBSITE THIẾT KẾ NỘI THẤT</vt:lpstr>
      <vt:lpstr>Tổng quan</vt:lpstr>
      <vt:lpstr>Giới thiệu</vt:lpstr>
      <vt:lpstr>PowerPoint Presentation</vt:lpstr>
      <vt:lpstr>Xây dựng Website Thiết kế nội thất!</vt:lpstr>
      <vt:lpstr>Bức tranh toàn cảnh</vt:lpstr>
      <vt:lpstr>PowerPoint Presentation</vt:lpstr>
      <vt:lpstr>PowerPoint Presentation</vt:lpstr>
      <vt:lpstr>PowerPoint Presentation</vt:lpstr>
      <vt:lpstr>Vấn đề</vt:lpstr>
      <vt:lpstr>PowerPoint Presentation</vt:lpstr>
      <vt:lpstr>Nội dung chính</vt:lpstr>
      <vt:lpstr>PowerPoint Presentation</vt:lpstr>
      <vt:lpstr>PowerPoint Presentation</vt:lpstr>
      <vt:lpstr>PowerPoint Presentation</vt:lpstr>
      <vt:lpstr>PowerPoint Presentation</vt:lpstr>
      <vt:lpstr>PowerPoint Presentation</vt:lpstr>
      <vt:lpstr>PowerPoint Presentation</vt:lpstr>
      <vt:lpstr>Kết luận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THIẾT KẾ NỘI THẤT</dc:title>
  <dc:creator>Hạ Quang Dũng</dc:creator>
  <cp:lastModifiedBy>Dũng Hạ Quang</cp:lastModifiedBy>
  <cp:revision>8</cp:revision>
  <dcterms:modified xsi:type="dcterms:W3CDTF">2023-11-06T10:07:13Z</dcterms:modified>
</cp:coreProperties>
</file>